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0" r:id="rId2"/>
    <p:sldId id="256" r:id="rId3"/>
    <p:sldId id="257" r:id="rId4"/>
    <p:sldId id="258" r:id="rId5"/>
    <p:sldId id="259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ED69F-95C0-41A7-BDE7-E9B48D4EB932}" type="datetimeFigureOut">
              <a:rPr lang="ru-RU" smtClean="0"/>
              <a:pPr/>
              <a:t>10.04.2014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888D6-C9B3-4F22-B0A4-10B751AE6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5929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ED69F-95C0-41A7-BDE7-E9B48D4EB932}" type="datetimeFigureOut">
              <a:rPr lang="ru-RU" smtClean="0"/>
              <a:pPr/>
              <a:t>10.04.2014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888D6-C9B3-4F22-B0A4-10B751AE6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09002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ED69F-95C0-41A7-BDE7-E9B48D4EB932}" type="datetimeFigureOut">
              <a:rPr lang="ru-RU" smtClean="0"/>
              <a:pPr/>
              <a:t>10.04.2014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888D6-C9B3-4F22-B0A4-10B751AE6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0944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ED69F-95C0-41A7-BDE7-E9B48D4EB932}" type="datetimeFigureOut">
              <a:rPr lang="ru-RU" smtClean="0"/>
              <a:pPr/>
              <a:t>10.04.2014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888D6-C9B3-4F22-B0A4-10B751AE6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14198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ED69F-95C0-41A7-BDE7-E9B48D4EB932}" type="datetimeFigureOut">
              <a:rPr lang="ru-RU" smtClean="0"/>
              <a:pPr/>
              <a:t>10.04.2014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888D6-C9B3-4F22-B0A4-10B751AE6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8219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ED69F-95C0-41A7-BDE7-E9B48D4EB932}" type="datetimeFigureOut">
              <a:rPr lang="ru-RU" smtClean="0"/>
              <a:pPr/>
              <a:t>10.04.2014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888D6-C9B3-4F22-B0A4-10B751AE6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78084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ED69F-95C0-41A7-BDE7-E9B48D4EB932}" type="datetimeFigureOut">
              <a:rPr lang="ru-RU" smtClean="0"/>
              <a:pPr/>
              <a:t>10.04.2014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888D6-C9B3-4F22-B0A4-10B751AE6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4098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ED69F-95C0-41A7-BDE7-E9B48D4EB932}" type="datetimeFigureOut">
              <a:rPr lang="ru-RU" smtClean="0"/>
              <a:pPr/>
              <a:t>10.04.2014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888D6-C9B3-4F22-B0A4-10B751AE6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26437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ED69F-95C0-41A7-BDE7-E9B48D4EB932}" type="datetimeFigureOut">
              <a:rPr lang="ru-RU" smtClean="0"/>
              <a:pPr/>
              <a:t>10.04.2014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888D6-C9B3-4F22-B0A4-10B751AE6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186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ED69F-95C0-41A7-BDE7-E9B48D4EB932}" type="datetimeFigureOut">
              <a:rPr lang="ru-RU" smtClean="0"/>
              <a:pPr/>
              <a:t>10.04.2014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888D6-C9B3-4F22-B0A4-10B751AE6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66846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ED69F-95C0-41A7-BDE7-E9B48D4EB932}" type="datetimeFigureOut">
              <a:rPr lang="ru-RU" smtClean="0"/>
              <a:pPr/>
              <a:t>10.04.2014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888D6-C9B3-4F22-B0A4-10B751AE6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03718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AED69F-95C0-41A7-BDE7-E9B48D4EB932}" type="datetimeFigureOut">
              <a:rPr lang="ru-RU" smtClean="0"/>
              <a:pPr/>
              <a:t>10.04.2014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2888D6-C9B3-4F22-B0A4-10B751AE6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6408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F:\Music_-_turkmen_saz_(get-tune.net).mp3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F:\Music_-_turkmen_saz_(get-tune.net).mp3" TargetMode="Externa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39552" y="980728"/>
            <a:ext cx="8208912" cy="2154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>
              <a:buNone/>
            </a:pPr>
            <a:r>
              <a:rPr lang="en-US" dirty="0" smtClean="0"/>
              <a:t>                         </a:t>
            </a:r>
            <a:r>
              <a:rPr lang="ru-RU" dirty="0" smtClean="0"/>
              <a:t>Министерство образования Республики Беларусь</a:t>
            </a:r>
          </a:p>
          <a:p>
            <a:pPr indent="0">
              <a:buNone/>
            </a:pPr>
            <a:r>
              <a:rPr lang="en-US" dirty="0" smtClean="0"/>
              <a:t>           </a:t>
            </a:r>
            <a:r>
              <a:rPr lang="ru-RU" dirty="0" smtClean="0"/>
              <a:t>УО  « Гомельский государственный университет им. Ф.Скорины» </a:t>
            </a:r>
          </a:p>
          <a:p>
            <a:pPr indent="0">
              <a:buNone/>
            </a:pPr>
            <a:r>
              <a:rPr lang="en-US" dirty="0" smtClean="0"/>
              <a:t>                                       </a:t>
            </a:r>
          </a:p>
          <a:p>
            <a:pPr indent="0" algn="ctr">
              <a:buNone/>
            </a:pPr>
            <a:endParaRPr lang="en-US" sz="4000" b="1" dirty="0" smtClean="0">
              <a:solidFill>
                <a:srgbClr val="7030A0"/>
              </a:solidFill>
            </a:endParaRPr>
          </a:p>
          <a:p>
            <a:pPr indent="0" algn="ctr">
              <a:buNone/>
            </a:pPr>
            <a:r>
              <a:rPr lang="be-BY" sz="4000" b="1" dirty="0" smtClean="0">
                <a:solidFill>
                  <a:srgbClr val="7030A0"/>
                </a:solidFill>
              </a:rPr>
              <a:t>Туркменск</a:t>
            </a:r>
            <a:r>
              <a:rPr lang="ru-RU" sz="4000" b="1" dirty="0" smtClean="0">
                <a:solidFill>
                  <a:srgbClr val="7030A0"/>
                </a:solidFill>
              </a:rPr>
              <a:t>и</a:t>
            </a:r>
            <a:r>
              <a:rPr lang="be-BY" sz="4000" b="1" dirty="0" smtClean="0">
                <a:solidFill>
                  <a:srgbClr val="7030A0"/>
                </a:solidFill>
              </a:rPr>
              <a:t>й ковер </a:t>
            </a:r>
            <a:endParaRPr lang="ru-RU" sz="4000" b="1" dirty="0">
              <a:solidFill>
                <a:srgbClr val="7030A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44764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0">
              <a:buNone/>
            </a:pPr>
            <a:r>
              <a:rPr lang="ru-RU" dirty="0" smtClean="0"/>
              <a:t>Автор проекта :   </a:t>
            </a:r>
            <a:r>
              <a:rPr lang="ru-RU" dirty="0" err="1" smtClean="0"/>
              <a:t>Аразгельдыева</a:t>
            </a:r>
            <a:r>
              <a:rPr lang="ru-RU" dirty="0" smtClean="0"/>
              <a:t> </a:t>
            </a:r>
            <a:r>
              <a:rPr lang="ru-RU" dirty="0" err="1" smtClean="0"/>
              <a:t>Бибихаджар</a:t>
            </a:r>
            <a:r>
              <a:rPr lang="ru-RU" dirty="0" smtClean="0"/>
              <a:t> </a:t>
            </a:r>
            <a:r>
              <a:rPr lang="ru-RU" dirty="0" err="1" smtClean="0"/>
              <a:t>Тагангельдыевна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95536" y="580526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0">
              <a:buNone/>
            </a:pP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286000" y="269033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0">
              <a:buNone/>
            </a:pP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67544" y="5301208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mtClean="0"/>
              <a:t>Группа   </a:t>
            </a:r>
            <a:r>
              <a:rPr lang="ru-RU" smtClean="0"/>
              <a:t>Ф-23</a:t>
            </a:r>
            <a:r>
              <a:rPr lang="ru-RU" dirty="0" smtClean="0"/>
              <a:t>,  </a:t>
            </a:r>
          </a:p>
          <a:p>
            <a:r>
              <a:rPr lang="ru-RU" dirty="0" smtClean="0"/>
              <a:t>физический </a:t>
            </a:r>
            <a:r>
              <a:rPr lang="ru-RU" dirty="0"/>
              <a:t>факультет</a:t>
            </a:r>
            <a:endParaRPr lang="en-US" dirty="0"/>
          </a:p>
          <a:p>
            <a:pPr indent="0">
              <a:buNone/>
            </a:pPr>
            <a:r>
              <a:rPr lang="ru-RU" dirty="0" smtClean="0"/>
              <a:t>Тел. +375255152139</a:t>
            </a:r>
            <a:endParaRPr lang="ru-RU" dirty="0"/>
          </a:p>
        </p:txBody>
      </p:sp>
      <p:pic>
        <p:nvPicPr>
          <p:cNvPr id="2" name="a8832bb53b5d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  <p:pic>
        <p:nvPicPr>
          <p:cNvPr id="3" name="a8832bb53b5d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97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9997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140712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8000">
        <p14:reveal/>
      </p:transition>
    </mc:Choice>
    <mc:Fallback xmlns="">
      <p:transition spd="slow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2705245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0000">
        <p:blinds dir="vert"/>
      </p:transition>
    </mc:Choice>
    <mc:Fallback xmlns="">
      <p:transition spd="slow" advTm="10000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703304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0000">
        <p14:reveal/>
      </p:transition>
    </mc:Choice>
    <mc:Fallback xmlns="">
      <p:transition spd="slow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1882426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9000">
        <p14:gallery dir="l"/>
      </p:transition>
    </mc:Choice>
    <mc:Fallback xmlns="">
      <p:transition spd="slow" advTm="9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1499139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9000">
        <p14:flip dir="r"/>
      </p:transition>
    </mc:Choice>
    <mc:Fallback xmlns="">
      <p:transition spd="slow" advTm="9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1591306005"/>
      </p:ext>
    </p:extLst>
  </p:cSld>
  <p:clrMapOvr>
    <a:masterClrMapping/>
  </p:clrMapOvr>
  <p:transition spd="slow" advTm="9000">
    <p:cover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337424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2000">
        <p14:prism isInverted="1"/>
      </p:transition>
    </mc:Choice>
    <mc:Fallback xmlns="">
      <p:transition spd="slow" advTm="1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</p:spPr>
      </p:pic>
    </p:spTree>
    <p:extLst>
      <p:ext uri="{BB962C8B-B14F-4D97-AF65-F5344CB8AC3E}">
        <p14:creationId xmlns:p14="http://schemas.microsoft.com/office/powerpoint/2010/main" val="339367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6000">
        <p14:gallery dir="l"/>
      </p:transition>
    </mc:Choice>
    <mc:Fallback xmlns="">
      <p:transition spd="slow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1473857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8000">
        <p14:prism isContent="1" isInverted="1"/>
      </p:transition>
    </mc:Choice>
    <mc:Fallback xmlns="">
      <p:transition spd="slow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4168757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2000">
        <p14:conveyor dir="l"/>
      </p:transition>
    </mc:Choice>
    <mc:Fallback xmlns="">
      <p:transition spd="slow" advTm="1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404664"/>
            <a:ext cx="7772400" cy="1470025"/>
          </a:xfrm>
        </p:spPr>
        <p:txBody>
          <a:bodyPr>
            <a:normAutofit/>
          </a:bodyPr>
          <a:lstStyle/>
          <a:p>
            <a:r>
              <a:rPr lang="ru-RU" sz="7200" dirty="0" smtClean="0">
                <a:solidFill>
                  <a:srgbClr val="C00000"/>
                </a:solidFill>
              </a:rPr>
              <a:t>Туркменский ковёр</a:t>
            </a:r>
            <a:endParaRPr lang="ru-RU" sz="7200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2132856"/>
            <a:ext cx="9144000" cy="3505944"/>
          </a:xfrm>
        </p:spPr>
        <p:txBody>
          <a:bodyPr>
            <a:noAutofit/>
          </a:bodyPr>
          <a:lstStyle/>
          <a:p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>Туркменские ковры - прекрасный образец среднеазиатского ковроткачества, их изготовление имеет богатейшую историю и традиции. Среди этнических туркмен востока такой ковер на долгие годы был неизменным спутником любой семьи и практически сопровождал человека от самого рождения и до смерти. Коврами не только украшали, но и утепляли свое жилье. Они были и колыбелью для малыша, и заменяли постель взрослому. Не будет</a:t>
            </a:r>
            <a:r>
              <a:rPr lang="ru-RU" sz="14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>преувеличением сказать, что именно туркменские ковры всегда считались одними из самых лучших в мире. В античные времена чистые шерстяные </a:t>
            </a:r>
            <a:r>
              <a:rPr lang="ru-RU" sz="1400" dirty="0" err="1">
                <a:solidFill>
                  <a:schemeClr val="tx2">
                    <a:lumMod val="50000"/>
                  </a:schemeClr>
                </a:solidFill>
              </a:rPr>
              <a:t>Парфианские</a:t>
            </a:r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> ковры высоко ценились. Они были принесены в основные торговые центры Большим Шелковым Путем и распространялись и по территориям современного Туркменистана. За это время появилось много разнообразных видов и дизайнов туркменских ковров . Наибольшую популярность среди них приобрели Текинские ковры.</a:t>
            </a:r>
            <a:br>
              <a:rPr lang="ru-RU" sz="14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14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>В наше время туркменское </a:t>
            </a:r>
            <a:r>
              <a:rPr lang="ru-RU" sz="1400" dirty="0" err="1">
                <a:solidFill>
                  <a:schemeClr val="tx2">
                    <a:lumMod val="50000"/>
                  </a:schemeClr>
                </a:solidFill>
              </a:rPr>
              <a:t>ковроделие</a:t>
            </a:r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> продолжает существовать и представлено ковровыми фабриками, входящих в государственное объединение "</a:t>
            </a:r>
            <a:r>
              <a:rPr lang="ru-RU" sz="1400" dirty="0" err="1">
                <a:solidFill>
                  <a:schemeClr val="tx2">
                    <a:lumMod val="50000"/>
                  </a:schemeClr>
                </a:solidFill>
              </a:rPr>
              <a:t>Туркменхалы</a:t>
            </a:r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>". На международных выставках, как и прежде, туркменские ковры занимают одно из ведущих мест и интерес к ним не пропадает. Они по праву являются предметом национальной гордости туркменского народа. Доминирующий цвет фона туркменских ковров - темно красный, доминирующая гамма - коричнево-красная и черно-красная. Наиболее распространённый фон - бордовый . Изредка еще встречается синий фон, еще реже фоны других цветов. В орнаментах туркменских ковров, которые преимущественно являются геометрическими, остались отпечатки всех религий, существовавших на территории Туркменистана. Основа ковра, как правило, хлопковая. Ворс - шерстяной. Для окраски ковра мастера используют как натуральные, так и синтетические красители..</a:t>
            </a:r>
            <a:br>
              <a:rPr lang="ru-RU" sz="14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14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1400" dirty="0">
                <a:solidFill>
                  <a:schemeClr val="tx2">
                    <a:lumMod val="50000"/>
                  </a:schemeClr>
                </a:solidFill>
              </a:rPr>
            </a:br>
            <a:endParaRPr lang="ru-RU" sz="1400" dirty="0">
              <a:solidFill>
                <a:schemeClr val="tx2">
                  <a:lumMod val="50000"/>
                </a:schemeClr>
              </a:solidFill>
            </a:endParaRPr>
          </a:p>
          <a:p>
            <a:endParaRPr lang="ru-RU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4" name="Music_-_turkmen_saz_(get-tune.net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813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11000">
        <p:dissolve/>
      </p:transition>
    </mc:Choice>
    <mc:Fallback xmlns="">
      <p:transition spd="slow" advTm="1100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2826899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000">
        <p14:ferris dir="l"/>
      </p:transition>
    </mc:Choice>
    <mc:Fallback xmlns="">
      <p:transition spd="slow" advTm="1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1886237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2000">
        <p14:prism isContent="1" isInverted="1"/>
      </p:transition>
    </mc:Choice>
    <mc:Fallback xmlns="">
      <p:transition spd="slow" advTm="1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079864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11000">
        <p14:flip dir="r"/>
      </p:transition>
    </mc:Choice>
    <mc:Fallback xmlns="">
      <p:transition spd="slow" advTm="1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389895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12000">
        <p14:vortex dir="r"/>
      </p:transition>
    </mc:Choice>
    <mc:Fallback xmlns="">
      <p:transition spd="slow" advTm="1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0"/>
            <a:ext cx="9324528" cy="6858000"/>
          </a:xfrm>
        </p:spPr>
      </p:pic>
    </p:spTree>
    <p:extLst>
      <p:ext uri="{BB962C8B-B14F-4D97-AF65-F5344CB8AC3E}">
        <p14:creationId xmlns:p14="http://schemas.microsoft.com/office/powerpoint/2010/main" val="3115935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10000">
        <p14:shred/>
      </p:transition>
    </mc:Choice>
    <mc:Fallback xmlns="">
      <p:transition spd="slow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4185576880"/>
      </p:ext>
    </p:extLst>
  </p:cSld>
  <p:clrMapOvr>
    <a:masterClrMapping/>
  </p:clrMapOvr>
  <p:transition spd="slow" advTm="6000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347146841"/>
      </p:ext>
    </p:extLst>
  </p:cSld>
  <p:clrMapOvr>
    <a:masterClrMapping/>
  </p:clrMapOvr>
  <p:transition spd="slow" advTm="5000">
    <p:cov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4170674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5000">
        <p:checker/>
      </p:transition>
    </mc:Choice>
    <mc:Fallback xmlns="">
      <p:transition spd="slow" advTm="5000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031714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5000">
        <p14:vortex dir="r"/>
      </p:transition>
    </mc:Choice>
    <mc:Fallback xmlns="">
      <p:transition spd="slow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2542316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 advTm="6000">
        <p14:honeycomb/>
      </p:transition>
    </mc:Choice>
    <mc:Fallback xmlns="">
      <p:transition spd="slow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029400"/>
          </a:xfrm>
        </p:spPr>
      </p:pic>
    </p:spTree>
    <p:extLst>
      <p:ext uri="{BB962C8B-B14F-4D97-AF65-F5344CB8AC3E}">
        <p14:creationId xmlns:p14="http://schemas.microsoft.com/office/powerpoint/2010/main" val="221680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7000">
        <p14:shred/>
      </p:transition>
    </mc:Choice>
    <mc:Fallback xmlns="">
      <p:transition spd="slow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5" name="Music_-_turkmen_saz_(get-tune.net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691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8000">
        <p14:ripple/>
      </p:transition>
    </mc:Choice>
    <mc:Fallback xmlns="">
      <p:transition spd="slow" advTm="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2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167</Words>
  <Application>Microsoft Office PowerPoint</Application>
  <PresentationFormat>Экран (4:3)</PresentationFormat>
  <Paragraphs>11</Paragraphs>
  <Slides>24</Slides>
  <Notes>0</Notes>
  <HiddenSlides>0</HiddenSlides>
  <MMClips>4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Презентация PowerPoint</vt:lpstr>
      <vt:lpstr>Туркменский ковёр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Туркменский ковёр</dc:title>
  <dc:creator>Администратор</dc:creator>
  <cp:lastModifiedBy>Inna Barabanova</cp:lastModifiedBy>
  <cp:revision>58</cp:revision>
  <dcterms:created xsi:type="dcterms:W3CDTF">2014-03-05T18:03:14Z</dcterms:created>
  <dcterms:modified xsi:type="dcterms:W3CDTF">2014-04-10T09:19:40Z</dcterms:modified>
</cp:coreProperties>
</file>