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60" r:id="rId5"/>
    <p:sldId id="268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41" autoAdjust="0"/>
    <p:restoredTop sz="94660"/>
  </p:normalViewPr>
  <p:slideViewPr>
    <p:cSldViewPr>
      <p:cViewPr>
        <p:scale>
          <a:sx n="100" d="100"/>
          <a:sy n="100" d="100"/>
        </p:scale>
        <p:origin x="-378" y="12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D2B7AB-ADC2-4A40-95ED-94AEC5E2EDA4}" type="doc">
      <dgm:prSet loTypeId="urn:microsoft.com/office/officeart/2005/8/layout/default#1" loCatId="list" qsTypeId="urn:microsoft.com/office/officeart/2005/8/quickstyle/simple5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EB97DF3E-316F-476E-9569-E0D98758A59F}">
      <dgm:prSet phldrT="[Текст]"/>
      <dgm:spPr>
        <a:ln>
          <a:solidFill>
            <a:srgbClr val="00B050"/>
          </a:solidFill>
        </a:ln>
        <a:effectLst>
          <a:glow rad="2286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b="0" i="0" dirty="0" smtClean="0"/>
            <a:t>при половых контактах без использования презерватива;</a:t>
          </a:r>
          <a:endParaRPr lang="ru-RU" dirty="0"/>
        </a:p>
      </dgm:t>
    </dgm:pt>
    <dgm:pt modelId="{A9DF1CF3-AB87-49FE-94A8-4BB02F8C8ACB}" type="parTrans" cxnId="{7C52A73B-C50B-47C4-A10D-FEF4DBAF686B}">
      <dgm:prSet/>
      <dgm:spPr/>
      <dgm:t>
        <a:bodyPr/>
        <a:lstStyle/>
        <a:p>
          <a:endParaRPr lang="ru-RU"/>
        </a:p>
      </dgm:t>
    </dgm:pt>
    <dgm:pt modelId="{F6F228AB-F76C-4A38-B8D1-8AE569001830}" type="sibTrans" cxnId="{7C52A73B-C50B-47C4-A10D-FEF4DBAF686B}">
      <dgm:prSet/>
      <dgm:spPr/>
      <dgm:t>
        <a:bodyPr/>
        <a:lstStyle/>
        <a:p>
          <a:endParaRPr lang="ru-RU"/>
        </a:p>
      </dgm:t>
    </dgm:pt>
    <dgm:pt modelId="{EB001885-7FCE-4B06-BD35-FEAF69BEEF07}">
      <dgm:prSet phldrT="[Текст]"/>
      <dgm:spPr>
        <a:effectLst>
          <a:glow rad="2286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b="0" i="0" dirty="0" smtClean="0"/>
            <a:t>при использовании шприца (иглы, раствора), которым пользовался ВИЧ-инфицированный;</a:t>
          </a:r>
          <a:endParaRPr lang="ru-RU" dirty="0"/>
        </a:p>
      </dgm:t>
    </dgm:pt>
    <dgm:pt modelId="{7FC8CF03-D6A8-4C0A-9DA8-0EF1E91C6967}" type="parTrans" cxnId="{3DEFDDBE-319A-42D0-BB2D-BAC721A4056B}">
      <dgm:prSet/>
      <dgm:spPr/>
      <dgm:t>
        <a:bodyPr/>
        <a:lstStyle/>
        <a:p>
          <a:endParaRPr lang="ru-RU"/>
        </a:p>
      </dgm:t>
    </dgm:pt>
    <dgm:pt modelId="{73EC074E-99E3-4007-84F8-4CBFABDB631D}" type="sibTrans" cxnId="{3DEFDDBE-319A-42D0-BB2D-BAC721A4056B}">
      <dgm:prSet/>
      <dgm:spPr/>
      <dgm:t>
        <a:bodyPr/>
        <a:lstStyle/>
        <a:p>
          <a:endParaRPr lang="ru-RU"/>
        </a:p>
      </dgm:t>
    </dgm:pt>
    <dgm:pt modelId="{379F974A-6C0F-4721-9F1C-FCDD6F04E953}">
      <dgm:prSet phldrT="[Текст]"/>
      <dgm:spPr/>
      <dgm:t>
        <a:bodyPr/>
        <a:lstStyle/>
        <a:p>
          <a:r>
            <a:rPr lang="ru-RU" b="0" i="0" dirty="0" smtClean="0"/>
            <a:t>при переливании заражённой крови;</a:t>
          </a:r>
          <a:endParaRPr lang="ru-RU" dirty="0"/>
        </a:p>
      </dgm:t>
    </dgm:pt>
    <dgm:pt modelId="{EC07F6A9-C484-48A9-A4AA-02F10727495C}" type="parTrans" cxnId="{134CAE8D-2EE0-4578-8018-3469095BAC5B}">
      <dgm:prSet/>
      <dgm:spPr/>
      <dgm:t>
        <a:bodyPr/>
        <a:lstStyle/>
        <a:p>
          <a:endParaRPr lang="ru-RU"/>
        </a:p>
      </dgm:t>
    </dgm:pt>
    <dgm:pt modelId="{0B3B60D2-EB26-4596-98A9-7C45C0F95797}" type="sibTrans" cxnId="{134CAE8D-2EE0-4578-8018-3469095BAC5B}">
      <dgm:prSet/>
      <dgm:spPr/>
      <dgm:t>
        <a:bodyPr/>
        <a:lstStyle/>
        <a:p>
          <a:endParaRPr lang="ru-RU"/>
        </a:p>
      </dgm:t>
    </dgm:pt>
    <dgm:pt modelId="{FC036463-1EF8-4FEA-BF8C-CC8306DCD413}">
      <dgm:prSet phldrT="[Текст]"/>
      <dgm:spPr/>
      <dgm:t>
        <a:bodyPr/>
        <a:lstStyle/>
        <a:p>
          <a:r>
            <a:rPr lang="ru-RU" b="0" i="0" dirty="0" smtClean="0"/>
            <a:t>при родах - ребёнок может заразиться от матери;</a:t>
          </a:r>
          <a:endParaRPr lang="ru-RU" dirty="0"/>
        </a:p>
      </dgm:t>
    </dgm:pt>
    <dgm:pt modelId="{440943FF-67A5-482D-AA8D-367069EE2FC5}" type="parTrans" cxnId="{E52BFE78-84AC-429E-AADA-A4BC6B3AB3A4}">
      <dgm:prSet/>
      <dgm:spPr/>
      <dgm:t>
        <a:bodyPr/>
        <a:lstStyle/>
        <a:p>
          <a:endParaRPr lang="ru-RU"/>
        </a:p>
      </dgm:t>
    </dgm:pt>
    <dgm:pt modelId="{BEE35257-90E4-4D63-8438-912362919B80}" type="sibTrans" cxnId="{E52BFE78-84AC-429E-AADA-A4BC6B3AB3A4}">
      <dgm:prSet/>
      <dgm:spPr/>
      <dgm:t>
        <a:bodyPr/>
        <a:lstStyle/>
        <a:p>
          <a:endParaRPr lang="ru-RU"/>
        </a:p>
      </dgm:t>
    </dgm:pt>
    <dgm:pt modelId="{56338FBC-A670-473D-B1F6-6441711DF19E}">
      <dgm:prSet phldrT="[Текст]"/>
      <dgm:spPr/>
      <dgm:t>
        <a:bodyPr/>
        <a:lstStyle/>
        <a:p>
          <a:r>
            <a:rPr lang="ru-RU" b="0" i="0" dirty="0" smtClean="0"/>
            <a:t>при кормлении ребенка грудью, если мать - носитель вируса.</a:t>
          </a:r>
          <a:endParaRPr lang="ru-RU" dirty="0"/>
        </a:p>
      </dgm:t>
    </dgm:pt>
    <dgm:pt modelId="{FB8B1FCB-AAFD-418E-A52C-851AC1E071E5}" type="parTrans" cxnId="{B63B42AD-0900-4EF2-B28C-767A296273E7}">
      <dgm:prSet/>
      <dgm:spPr/>
      <dgm:t>
        <a:bodyPr/>
        <a:lstStyle/>
        <a:p>
          <a:endParaRPr lang="ru-RU"/>
        </a:p>
      </dgm:t>
    </dgm:pt>
    <dgm:pt modelId="{21335348-A530-4C37-AC79-B28ADCEB9B29}" type="sibTrans" cxnId="{B63B42AD-0900-4EF2-B28C-767A296273E7}">
      <dgm:prSet/>
      <dgm:spPr/>
      <dgm:t>
        <a:bodyPr/>
        <a:lstStyle/>
        <a:p>
          <a:endParaRPr lang="ru-RU"/>
        </a:p>
      </dgm:t>
    </dgm:pt>
    <dgm:pt modelId="{370C5777-F574-4E0B-9BD4-981B056D4F5D}" type="pres">
      <dgm:prSet presAssocID="{07D2B7AB-ADC2-4A40-95ED-94AEC5E2EDA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CD36AC-5CE1-46BA-873E-C3EBAB6CCDC8}" type="pres">
      <dgm:prSet presAssocID="{EB97DF3E-316F-476E-9569-E0D98758A59F}" presName="node" presStyleLbl="node1" presStyleIdx="0" presStyleCnt="5" custScaleX="149862" custScaleY="145087" custLinFactNeighborX="-6264" custLinFactNeighborY="-242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11CA79-9F44-49AF-9D2D-45E1D55F5DCA}" type="pres">
      <dgm:prSet presAssocID="{F6F228AB-F76C-4A38-B8D1-8AE569001830}" presName="sibTrans" presStyleCnt="0"/>
      <dgm:spPr/>
    </dgm:pt>
    <dgm:pt modelId="{75B1B324-AD23-496B-8E43-1A682D5E0FFF}" type="pres">
      <dgm:prSet presAssocID="{EB001885-7FCE-4B06-BD35-FEAF69BEEF07}" presName="node" presStyleLbl="node1" presStyleIdx="1" presStyleCnt="5" custScaleX="147610" custScaleY="150690" custLinFactNeighborX="5510" custLinFactNeighborY="-26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64388F-1C53-4238-A86C-1D33847B1562}" type="pres">
      <dgm:prSet presAssocID="{73EC074E-99E3-4007-84F8-4CBFABDB631D}" presName="sibTrans" presStyleCnt="0"/>
      <dgm:spPr/>
    </dgm:pt>
    <dgm:pt modelId="{F7216546-5ED9-430A-BCA4-7468EA898DE2}" type="pres">
      <dgm:prSet presAssocID="{379F974A-6C0F-4721-9F1C-FCDD6F04E953}" presName="node" presStyleLbl="node1" presStyleIdx="2" presStyleCnt="5" custLinFactNeighborY="196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730D11-A48F-4111-BB3D-28550B6F7D25}" type="pres">
      <dgm:prSet presAssocID="{0B3B60D2-EB26-4596-98A9-7C45C0F95797}" presName="sibTrans" presStyleCnt="0"/>
      <dgm:spPr/>
    </dgm:pt>
    <dgm:pt modelId="{9243D4FF-557F-4018-8E53-3EFCB063A5B9}" type="pres">
      <dgm:prSet presAssocID="{FC036463-1EF8-4FEA-BF8C-CC8306DCD413}" presName="node" presStyleLbl="node1" presStyleIdx="3" presStyleCnt="5" custLinFactNeighborX="-2364" custLinFactNeighborY="-191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8D85D0-63C4-45C7-81D8-568E3683A67E}" type="pres">
      <dgm:prSet presAssocID="{BEE35257-90E4-4D63-8438-912362919B80}" presName="sibTrans" presStyleCnt="0"/>
      <dgm:spPr/>
    </dgm:pt>
    <dgm:pt modelId="{B7524059-CA7A-491E-B0F6-2D331D97A2C0}" type="pres">
      <dgm:prSet presAssocID="{56338FBC-A670-473D-B1F6-6441711DF19E}" presName="node" presStyleLbl="node1" presStyleIdx="4" presStyleCnt="5" custLinFactNeighborX="1091" custLinFactNeighborY="99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52A73B-C50B-47C4-A10D-FEF4DBAF686B}" srcId="{07D2B7AB-ADC2-4A40-95ED-94AEC5E2EDA4}" destId="{EB97DF3E-316F-476E-9569-E0D98758A59F}" srcOrd="0" destOrd="0" parTransId="{A9DF1CF3-AB87-49FE-94A8-4BB02F8C8ACB}" sibTransId="{F6F228AB-F76C-4A38-B8D1-8AE569001830}"/>
    <dgm:cxn modelId="{E52BFE78-84AC-429E-AADA-A4BC6B3AB3A4}" srcId="{07D2B7AB-ADC2-4A40-95ED-94AEC5E2EDA4}" destId="{FC036463-1EF8-4FEA-BF8C-CC8306DCD413}" srcOrd="3" destOrd="0" parTransId="{440943FF-67A5-482D-AA8D-367069EE2FC5}" sibTransId="{BEE35257-90E4-4D63-8438-912362919B80}"/>
    <dgm:cxn modelId="{D1086761-84F5-46FF-9419-1A704BC1D082}" type="presOf" srcId="{56338FBC-A670-473D-B1F6-6441711DF19E}" destId="{B7524059-CA7A-491E-B0F6-2D331D97A2C0}" srcOrd="0" destOrd="0" presId="urn:microsoft.com/office/officeart/2005/8/layout/default#1"/>
    <dgm:cxn modelId="{3DEFDDBE-319A-42D0-BB2D-BAC721A4056B}" srcId="{07D2B7AB-ADC2-4A40-95ED-94AEC5E2EDA4}" destId="{EB001885-7FCE-4B06-BD35-FEAF69BEEF07}" srcOrd="1" destOrd="0" parTransId="{7FC8CF03-D6A8-4C0A-9DA8-0EF1E91C6967}" sibTransId="{73EC074E-99E3-4007-84F8-4CBFABDB631D}"/>
    <dgm:cxn modelId="{6E29BF32-0D28-4F3B-AB66-BE1C653AA065}" type="presOf" srcId="{07D2B7AB-ADC2-4A40-95ED-94AEC5E2EDA4}" destId="{370C5777-F574-4E0B-9BD4-981B056D4F5D}" srcOrd="0" destOrd="0" presId="urn:microsoft.com/office/officeart/2005/8/layout/default#1"/>
    <dgm:cxn modelId="{5E5129E5-4FCC-4F3A-98AC-0CC76D8ACFDA}" type="presOf" srcId="{EB001885-7FCE-4B06-BD35-FEAF69BEEF07}" destId="{75B1B324-AD23-496B-8E43-1A682D5E0FFF}" srcOrd="0" destOrd="0" presId="urn:microsoft.com/office/officeart/2005/8/layout/default#1"/>
    <dgm:cxn modelId="{9A853AFF-42A1-4A0B-9956-4D3D6D330F9B}" type="presOf" srcId="{EB97DF3E-316F-476E-9569-E0D98758A59F}" destId="{56CD36AC-5CE1-46BA-873E-C3EBAB6CCDC8}" srcOrd="0" destOrd="0" presId="urn:microsoft.com/office/officeart/2005/8/layout/default#1"/>
    <dgm:cxn modelId="{134CAE8D-2EE0-4578-8018-3469095BAC5B}" srcId="{07D2B7AB-ADC2-4A40-95ED-94AEC5E2EDA4}" destId="{379F974A-6C0F-4721-9F1C-FCDD6F04E953}" srcOrd="2" destOrd="0" parTransId="{EC07F6A9-C484-48A9-A4AA-02F10727495C}" sibTransId="{0B3B60D2-EB26-4596-98A9-7C45C0F95797}"/>
    <dgm:cxn modelId="{73F0A7BC-1DF1-48E5-973D-DD0D806053F6}" type="presOf" srcId="{379F974A-6C0F-4721-9F1C-FCDD6F04E953}" destId="{F7216546-5ED9-430A-BCA4-7468EA898DE2}" srcOrd="0" destOrd="0" presId="urn:microsoft.com/office/officeart/2005/8/layout/default#1"/>
    <dgm:cxn modelId="{B63B42AD-0900-4EF2-B28C-767A296273E7}" srcId="{07D2B7AB-ADC2-4A40-95ED-94AEC5E2EDA4}" destId="{56338FBC-A670-473D-B1F6-6441711DF19E}" srcOrd="4" destOrd="0" parTransId="{FB8B1FCB-AAFD-418E-A52C-851AC1E071E5}" sibTransId="{21335348-A530-4C37-AC79-B28ADCEB9B29}"/>
    <dgm:cxn modelId="{FEAFD9A0-3807-4386-A1A6-D4F29B9D5D17}" type="presOf" srcId="{FC036463-1EF8-4FEA-BF8C-CC8306DCD413}" destId="{9243D4FF-557F-4018-8E53-3EFCB063A5B9}" srcOrd="0" destOrd="0" presId="urn:microsoft.com/office/officeart/2005/8/layout/default#1"/>
    <dgm:cxn modelId="{B920A8DF-0ED7-48AA-9C1A-4989501079DD}" type="presParOf" srcId="{370C5777-F574-4E0B-9BD4-981B056D4F5D}" destId="{56CD36AC-5CE1-46BA-873E-C3EBAB6CCDC8}" srcOrd="0" destOrd="0" presId="urn:microsoft.com/office/officeart/2005/8/layout/default#1"/>
    <dgm:cxn modelId="{7BBB2732-243E-4CAF-940B-4223A9B4ABB3}" type="presParOf" srcId="{370C5777-F574-4E0B-9BD4-981B056D4F5D}" destId="{DC11CA79-9F44-49AF-9D2D-45E1D55F5DCA}" srcOrd="1" destOrd="0" presId="urn:microsoft.com/office/officeart/2005/8/layout/default#1"/>
    <dgm:cxn modelId="{4B659100-285F-4859-A3F1-4DF62452F09A}" type="presParOf" srcId="{370C5777-F574-4E0B-9BD4-981B056D4F5D}" destId="{75B1B324-AD23-496B-8E43-1A682D5E0FFF}" srcOrd="2" destOrd="0" presId="urn:microsoft.com/office/officeart/2005/8/layout/default#1"/>
    <dgm:cxn modelId="{6D0B2BA4-0E13-429A-8044-EDC2FC3DDBDF}" type="presParOf" srcId="{370C5777-F574-4E0B-9BD4-981B056D4F5D}" destId="{BC64388F-1C53-4238-A86C-1D33847B1562}" srcOrd="3" destOrd="0" presId="urn:microsoft.com/office/officeart/2005/8/layout/default#1"/>
    <dgm:cxn modelId="{AF2FD2C8-8FFD-48B7-8451-8BCA53E91B2A}" type="presParOf" srcId="{370C5777-F574-4E0B-9BD4-981B056D4F5D}" destId="{F7216546-5ED9-430A-BCA4-7468EA898DE2}" srcOrd="4" destOrd="0" presId="urn:microsoft.com/office/officeart/2005/8/layout/default#1"/>
    <dgm:cxn modelId="{1BC064CE-3DF8-476A-A9CD-F1A05501E0CC}" type="presParOf" srcId="{370C5777-F574-4E0B-9BD4-981B056D4F5D}" destId="{AC730D11-A48F-4111-BB3D-28550B6F7D25}" srcOrd="5" destOrd="0" presId="urn:microsoft.com/office/officeart/2005/8/layout/default#1"/>
    <dgm:cxn modelId="{180423E5-88F2-4398-906F-CCFC618CD005}" type="presParOf" srcId="{370C5777-F574-4E0B-9BD4-981B056D4F5D}" destId="{9243D4FF-557F-4018-8E53-3EFCB063A5B9}" srcOrd="6" destOrd="0" presId="urn:microsoft.com/office/officeart/2005/8/layout/default#1"/>
    <dgm:cxn modelId="{B6B7B039-E537-4F6C-9C90-445714E4C08D}" type="presParOf" srcId="{370C5777-F574-4E0B-9BD4-981B056D4F5D}" destId="{548D85D0-63C4-45C7-81D8-568E3683A67E}" srcOrd="7" destOrd="0" presId="urn:microsoft.com/office/officeart/2005/8/layout/default#1"/>
    <dgm:cxn modelId="{B5188F85-9296-4AE6-BD77-DDF60D75769C}" type="presParOf" srcId="{370C5777-F574-4E0B-9BD4-981B056D4F5D}" destId="{B7524059-CA7A-491E-B0F6-2D331D97A2C0}" srcOrd="8" destOrd="0" presId="urn:microsoft.com/office/officeart/2005/8/layout/default#1"/>
  </dgm:cxnLst>
  <dgm:bg/>
  <dgm:whole/>
  <dgm:extLst>
    <a:ext uri="{C62137D5-CB1D-491B-B009-E17868A290BF}"/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F4CC42-A639-448F-A8E3-4613606C8EA4}" type="doc">
      <dgm:prSet loTypeId="urn:microsoft.com/office/officeart/2005/8/layout/chevron2" loCatId="list" qsTypeId="urn:microsoft.com/office/officeart/2005/8/quickstyle/3d1" qsCatId="3D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A249638F-07A3-40A9-95D9-EE2D531AB5C4}">
      <dgm:prSet phldrT="[Текст]"/>
      <dgm:spPr/>
      <dgm:t>
        <a:bodyPr/>
        <a:lstStyle/>
        <a:p>
          <a:r>
            <a:rPr lang="ru-RU" dirty="0" smtClean="0"/>
            <a:t>!</a:t>
          </a:r>
          <a:endParaRPr lang="ru-RU" dirty="0"/>
        </a:p>
      </dgm:t>
    </dgm:pt>
    <dgm:pt modelId="{41EE43D5-81CC-419F-91FC-55B4BA1D4989}" type="parTrans" cxnId="{E62444CC-8F61-46B0-99EB-E50D9BE01431}">
      <dgm:prSet/>
      <dgm:spPr/>
      <dgm:t>
        <a:bodyPr/>
        <a:lstStyle/>
        <a:p>
          <a:endParaRPr lang="ru-RU"/>
        </a:p>
      </dgm:t>
    </dgm:pt>
    <dgm:pt modelId="{37D5503D-8A90-4DCB-8310-234EE3032F52}" type="sibTrans" cxnId="{E62444CC-8F61-46B0-99EB-E50D9BE01431}">
      <dgm:prSet/>
      <dgm:spPr/>
      <dgm:t>
        <a:bodyPr/>
        <a:lstStyle/>
        <a:p>
          <a:endParaRPr lang="ru-RU"/>
        </a:p>
      </dgm:t>
    </dgm:pt>
    <dgm:pt modelId="{79E5F4B4-15A2-4C6C-8E9E-18E047C951CB}">
      <dgm:prSet phldrT="[Текст]"/>
      <dgm:spPr/>
      <dgm:t>
        <a:bodyPr/>
        <a:lstStyle/>
        <a:p>
          <a:r>
            <a:rPr lang="ru-RU" b="0" i="0" dirty="0" smtClean="0"/>
            <a:t>программы по распространению игл и шприцев,</a:t>
          </a:r>
          <a:endParaRPr lang="ru-RU" dirty="0"/>
        </a:p>
      </dgm:t>
    </dgm:pt>
    <dgm:pt modelId="{25C52F15-174E-4890-B731-E9037114C263}" type="parTrans" cxnId="{EB153118-BB6E-410D-830E-49393E33ED4C}">
      <dgm:prSet/>
      <dgm:spPr/>
      <dgm:t>
        <a:bodyPr/>
        <a:lstStyle/>
        <a:p>
          <a:endParaRPr lang="ru-RU"/>
        </a:p>
      </dgm:t>
    </dgm:pt>
    <dgm:pt modelId="{810F2CD3-FAE9-4882-9500-06C295E2D6CA}" type="sibTrans" cxnId="{EB153118-BB6E-410D-830E-49393E33ED4C}">
      <dgm:prSet/>
      <dgm:spPr/>
      <dgm:t>
        <a:bodyPr/>
        <a:lstStyle/>
        <a:p>
          <a:endParaRPr lang="ru-RU"/>
        </a:p>
      </dgm:t>
    </dgm:pt>
    <dgm:pt modelId="{FBEDF52E-B38D-4A14-8EDD-E03B3ED002FD}">
      <dgm:prSet phldrT="[Текст]"/>
      <dgm:spPr/>
      <dgm:t>
        <a:bodyPr/>
        <a:lstStyle/>
        <a:p>
          <a:r>
            <a:rPr lang="ru-RU" b="0" i="0" dirty="0" smtClean="0"/>
            <a:t>тестирование и консультирование в отношении ВИЧ,</a:t>
          </a:r>
          <a:endParaRPr lang="ru-RU" dirty="0"/>
        </a:p>
      </dgm:t>
    </dgm:pt>
    <dgm:pt modelId="{4FE908AF-B4F2-441A-9648-CD44BD73F62B}" type="parTrans" cxnId="{EBBDAD6C-D6F9-4E3A-B468-9BAF2DE9F39E}">
      <dgm:prSet/>
      <dgm:spPr/>
      <dgm:t>
        <a:bodyPr/>
        <a:lstStyle/>
        <a:p>
          <a:endParaRPr lang="ru-RU"/>
        </a:p>
      </dgm:t>
    </dgm:pt>
    <dgm:pt modelId="{4D0A022A-32E5-43F2-B186-EAE8346DB442}" type="sibTrans" cxnId="{EBBDAD6C-D6F9-4E3A-B468-9BAF2DE9F39E}">
      <dgm:prSet/>
      <dgm:spPr/>
      <dgm:t>
        <a:bodyPr/>
        <a:lstStyle/>
        <a:p>
          <a:endParaRPr lang="ru-RU"/>
        </a:p>
      </dgm:t>
    </dgm:pt>
    <dgm:pt modelId="{9FE8D088-D62B-4FD1-99C0-D229F23C3078}">
      <dgm:prSet phldrT="[Текст]"/>
      <dgm:spPr/>
      <dgm:t>
        <a:bodyPr/>
        <a:lstStyle/>
        <a:p>
          <a:r>
            <a:rPr lang="ru-RU" dirty="0" smtClean="0"/>
            <a:t>!</a:t>
          </a:r>
          <a:endParaRPr lang="ru-RU" dirty="0"/>
        </a:p>
      </dgm:t>
    </dgm:pt>
    <dgm:pt modelId="{1A8F21FB-50D5-4D0C-8CBF-AB235BC727FB}" type="parTrans" cxnId="{DAC8221D-53B7-47E5-90FB-CA1AB09BA486}">
      <dgm:prSet/>
      <dgm:spPr/>
      <dgm:t>
        <a:bodyPr/>
        <a:lstStyle/>
        <a:p>
          <a:endParaRPr lang="ru-RU"/>
        </a:p>
      </dgm:t>
    </dgm:pt>
    <dgm:pt modelId="{CE69CDD9-6B9E-4E79-9350-D3E807DB8B27}" type="sibTrans" cxnId="{DAC8221D-53B7-47E5-90FB-CA1AB09BA486}">
      <dgm:prSet/>
      <dgm:spPr/>
      <dgm:t>
        <a:bodyPr/>
        <a:lstStyle/>
        <a:p>
          <a:endParaRPr lang="ru-RU"/>
        </a:p>
      </dgm:t>
    </dgm:pt>
    <dgm:pt modelId="{AE468B85-255C-4D13-9135-ED26C7742654}">
      <dgm:prSet phldrT="[Текст]"/>
      <dgm:spPr/>
      <dgm:t>
        <a:bodyPr/>
        <a:lstStyle/>
        <a:p>
          <a:r>
            <a:rPr lang="ru-RU" b="0" i="0" dirty="0" smtClean="0"/>
            <a:t>лечение и уход при ВИЧ,</a:t>
          </a:r>
          <a:endParaRPr lang="ru-RU" dirty="0"/>
        </a:p>
      </dgm:t>
    </dgm:pt>
    <dgm:pt modelId="{378CBFA6-08F0-4519-991C-2B157FD05FAC}" type="parTrans" cxnId="{14A49973-8271-45FC-99F2-EFC496EE8F72}">
      <dgm:prSet/>
      <dgm:spPr/>
      <dgm:t>
        <a:bodyPr/>
        <a:lstStyle/>
        <a:p>
          <a:endParaRPr lang="ru-RU"/>
        </a:p>
      </dgm:t>
    </dgm:pt>
    <dgm:pt modelId="{B24E9F8E-FDF4-41E8-9261-C754FE7E2FD7}" type="sibTrans" cxnId="{14A49973-8271-45FC-99F2-EFC496EE8F72}">
      <dgm:prSet/>
      <dgm:spPr/>
      <dgm:t>
        <a:bodyPr/>
        <a:lstStyle/>
        <a:p>
          <a:endParaRPr lang="ru-RU"/>
        </a:p>
      </dgm:t>
    </dgm:pt>
    <dgm:pt modelId="{3AB82823-BAAF-4D2A-8A5C-3BD699CC38CB}">
      <dgm:prSet phldrT="[Текст]"/>
      <dgm:spPr/>
      <dgm:t>
        <a:bodyPr/>
        <a:lstStyle/>
        <a:p>
          <a:r>
            <a:rPr lang="ru-RU" b="0" i="0" dirty="0" smtClean="0"/>
            <a:t>ведение ИППП, туберкулеза и вирусного гепатита</a:t>
          </a:r>
          <a:endParaRPr lang="ru-RU" dirty="0"/>
        </a:p>
      </dgm:t>
    </dgm:pt>
    <dgm:pt modelId="{84872645-E618-42CB-9AFA-DD89EDE58F3A}" type="parTrans" cxnId="{B9C43B3C-AEF1-4F06-A0CC-4B9AC944106A}">
      <dgm:prSet/>
      <dgm:spPr/>
      <dgm:t>
        <a:bodyPr/>
        <a:lstStyle/>
        <a:p>
          <a:endParaRPr lang="ru-RU"/>
        </a:p>
      </dgm:t>
    </dgm:pt>
    <dgm:pt modelId="{17714E73-0689-4B57-A9E2-0FF1772E2027}" type="sibTrans" cxnId="{B9C43B3C-AEF1-4F06-A0CC-4B9AC944106A}">
      <dgm:prSet/>
      <dgm:spPr/>
      <dgm:t>
        <a:bodyPr/>
        <a:lstStyle/>
        <a:p>
          <a:endParaRPr lang="ru-RU"/>
        </a:p>
      </dgm:t>
    </dgm:pt>
    <dgm:pt modelId="{5D1878D1-2165-4FFA-B121-DF82FE71C5A6}" type="pres">
      <dgm:prSet presAssocID="{29F4CC42-A639-448F-A8E3-4613606C8EA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9D231B-72E3-434A-9AB8-C3D7FABD7C89}" type="pres">
      <dgm:prSet presAssocID="{A249638F-07A3-40A9-95D9-EE2D531AB5C4}" presName="composite" presStyleCnt="0"/>
      <dgm:spPr/>
    </dgm:pt>
    <dgm:pt modelId="{0BCCFB86-6A65-402F-9C71-4D11CA95B019}" type="pres">
      <dgm:prSet presAssocID="{A249638F-07A3-40A9-95D9-EE2D531AB5C4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11B659-8DAA-480B-AC26-C1DFDAD620A2}" type="pres">
      <dgm:prSet presAssocID="{A249638F-07A3-40A9-95D9-EE2D531AB5C4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D7345E-CBDC-47DC-A543-9430580F4306}" type="pres">
      <dgm:prSet presAssocID="{37D5503D-8A90-4DCB-8310-234EE3032F52}" presName="sp" presStyleCnt="0"/>
      <dgm:spPr/>
    </dgm:pt>
    <dgm:pt modelId="{EF603A9E-A108-411E-9AC1-1A5155CBF4DD}" type="pres">
      <dgm:prSet presAssocID="{9FE8D088-D62B-4FD1-99C0-D229F23C3078}" presName="composite" presStyleCnt="0"/>
      <dgm:spPr/>
    </dgm:pt>
    <dgm:pt modelId="{922D4848-3C12-4F30-971B-07EAC0B75E51}" type="pres">
      <dgm:prSet presAssocID="{9FE8D088-D62B-4FD1-99C0-D229F23C3078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642DB0-883B-4DC4-9A1E-9E42861F5854}" type="pres">
      <dgm:prSet presAssocID="{9FE8D088-D62B-4FD1-99C0-D229F23C3078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10A1A58-346D-4327-A274-A503AD72D073}" type="presOf" srcId="{79E5F4B4-15A2-4C6C-8E9E-18E047C951CB}" destId="{1911B659-8DAA-480B-AC26-C1DFDAD620A2}" srcOrd="0" destOrd="0" presId="urn:microsoft.com/office/officeart/2005/8/layout/chevron2"/>
    <dgm:cxn modelId="{EBBDAD6C-D6F9-4E3A-B468-9BAF2DE9F39E}" srcId="{A249638F-07A3-40A9-95D9-EE2D531AB5C4}" destId="{FBEDF52E-B38D-4A14-8EDD-E03B3ED002FD}" srcOrd="1" destOrd="0" parTransId="{4FE908AF-B4F2-441A-9648-CD44BD73F62B}" sibTransId="{4D0A022A-32E5-43F2-B186-EAE8346DB442}"/>
    <dgm:cxn modelId="{B9C43B3C-AEF1-4F06-A0CC-4B9AC944106A}" srcId="{9FE8D088-D62B-4FD1-99C0-D229F23C3078}" destId="{3AB82823-BAAF-4D2A-8A5C-3BD699CC38CB}" srcOrd="1" destOrd="0" parTransId="{84872645-E618-42CB-9AFA-DD89EDE58F3A}" sibTransId="{17714E73-0689-4B57-A9E2-0FF1772E2027}"/>
    <dgm:cxn modelId="{ACC44C11-FB62-458D-8899-0AE86373DD6A}" type="presOf" srcId="{29F4CC42-A639-448F-A8E3-4613606C8EA4}" destId="{5D1878D1-2165-4FFA-B121-DF82FE71C5A6}" srcOrd="0" destOrd="0" presId="urn:microsoft.com/office/officeart/2005/8/layout/chevron2"/>
    <dgm:cxn modelId="{12D2579C-2586-4813-BDD0-107EFD95F897}" type="presOf" srcId="{3AB82823-BAAF-4D2A-8A5C-3BD699CC38CB}" destId="{17642DB0-883B-4DC4-9A1E-9E42861F5854}" srcOrd="0" destOrd="1" presId="urn:microsoft.com/office/officeart/2005/8/layout/chevron2"/>
    <dgm:cxn modelId="{C0A7EF97-86B3-44BA-83DD-13DF226743F3}" type="presOf" srcId="{9FE8D088-D62B-4FD1-99C0-D229F23C3078}" destId="{922D4848-3C12-4F30-971B-07EAC0B75E51}" srcOrd="0" destOrd="0" presId="urn:microsoft.com/office/officeart/2005/8/layout/chevron2"/>
    <dgm:cxn modelId="{EB153118-BB6E-410D-830E-49393E33ED4C}" srcId="{A249638F-07A3-40A9-95D9-EE2D531AB5C4}" destId="{79E5F4B4-15A2-4C6C-8E9E-18E047C951CB}" srcOrd="0" destOrd="0" parTransId="{25C52F15-174E-4890-B731-E9037114C263}" sibTransId="{810F2CD3-FAE9-4882-9500-06C295E2D6CA}"/>
    <dgm:cxn modelId="{875F154A-B772-4535-93F7-A3C135C75E4B}" type="presOf" srcId="{A249638F-07A3-40A9-95D9-EE2D531AB5C4}" destId="{0BCCFB86-6A65-402F-9C71-4D11CA95B019}" srcOrd="0" destOrd="0" presId="urn:microsoft.com/office/officeart/2005/8/layout/chevron2"/>
    <dgm:cxn modelId="{14A49973-8271-45FC-99F2-EFC496EE8F72}" srcId="{9FE8D088-D62B-4FD1-99C0-D229F23C3078}" destId="{AE468B85-255C-4D13-9135-ED26C7742654}" srcOrd="0" destOrd="0" parTransId="{378CBFA6-08F0-4519-991C-2B157FD05FAC}" sibTransId="{B24E9F8E-FDF4-41E8-9261-C754FE7E2FD7}"/>
    <dgm:cxn modelId="{E71EA744-4C86-4780-8C57-73320B2FAA41}" type="presOf" srcId="{AE468B85-255C-4D13-9135-ED26C7742654}" destId="{17642DB0-883B-4DC4-9A1E-9E42861F5854}" srcOrd="0" destOrd="0" presId="urn:microsoft.com/office/officeart/2005/8/layout/chevron2"/>
    <dgm:cxn modelId="{CE3617CA-09E2-4E0D-9E3B-4953469B9497}" type="presOf" srcId="{FBEDF52E-B38D-4A14-8EDD-E03B3ED002FD}" destId="{1911B659-8DAA-480B-AC26-C1DFDAD620A2}" srcOrd="0" destOrd="1" presId="urn:microsoft.com/office/officeart/2005/8/layout/chevron2"/>
    <dgm:cxn modelId="{E62444CC-8F61-46B0-99EB-E50D9BE01431}" srcId="{29F4CC42-A639-448F-A8E3-4613606C8EA4}" destId="{A249638F-07A3-40A9-95D9-EE2D531AB5C4}" srcOrd="0" destOrd="0" parTransId="{41EE43D5-81CC-419F-91FC-55B4BA1D4989}" sibTransId="{37D5503D-8A90-4DCB-8310-234EE3032F52}"/>
    <dgm:cxn modelId="{DAC8221D-53B7-47E5-90FB-CA1AB09BA486}" srcId="{29F4CC42-A639-448F-A8E3-4613606C8EA4}" destId="{9FE8D088-D62B-4FD1-99C0-D229F23C3078}" srcOrd="1" destOrd="0" parTransId="{1A8F21FB-50D5-4D0C-8CBF-AB235BC727FB}" sibTransId="{CE69CDD9-6B9E-4E79-9350-D3E807DB8B27}"/>
    <dgm:cxn modelId="{15CFBDA8-0A56-49AA-8E1A-1EBCF3BD9421}" type="presParOf" srcId="{5D1878D1-2165-4FFA-B121-DF82FE71C5A6}" destId="{D09D231B-72E3-434A-9AB8-C3D7FABD7C89}" srcOrd="0" destOrd="0" presId="urn:microsoft.com/office/officeart/2005/8/layout/chevron2"/>
    <dgm:cxn modelId="{6E49A147-F0BE-42C9-ABCC-C30751204BAF}" type="presParOf" srcId="{D09D231B-72E3-434A-9AB8-C3D7FABD7C89}" destId="{0BCCFB86-6A65-402F-9C71-4D11CA95B019}" srcOrd="0" destOrd="0" presId="urn:microsoft.com/office/officeart/2005/8/layout/chevron2"/>
    <dgm:cxn modelId="{E74F36BD-3EDC-4A80-8CE3-55350EC968C1}" type="presParOf" srcId="{D09D231B-72E3-434A-9AB8-C3D7FABD7C89}" destId="{1911B659-8DAA-480B-AC26-C1DFDAD620A2}" srcOrd="1" destOrd="0" presId="urn:microsoft.com/office/officeart/2005/8/layout/chevron2"/>
    <dgm:cxn modelId="{9587362C-AFD3-4C54-BAFB-A1F1A7857C3B}" type="presParOf" srcId="{5D1878D1-2165-4FFA-B121-DF82FE71C5A6}" destId="{16D7345E-CBDC-47DC-A543-9430580F4306}" srcOrd="1" destOrd="0" presId="urn:microsoft.com/office/officeart/2005/8/layout/chevron2"/>
    <dgm:cxn modelId="{5F724099-17FE-4375-A07E-3F5310CDB8F6}" type="presParOf" srcId="{5D1878D1-2165-4FFA-B121-DF82FE71C5A6}" destId="{EF603A9E-A108-411E-9AC1-1A5155CBF4DD}" srcOrd="2" destOrd="0" presId="urn:microsoft.com/office/officeart/2005/8/layout/chevron2"/>
    <dgm:cxn modelId="{36F44BEE-845A-4D91-A177-775E3473FCA0}" type="presParOf" srcId="{EF603A9E-A108-411E-9AC1-1A5155CBF4DD}" destId="{922D4848-3C12-4F30-971B-07EAC0B75E51}" srcOrd="0" destOrd="0" presId="urn:microsoft.com/office/officeart/2005/8/layout/chevron2"/>
    <dgm:cxn modelId="{4BD15353-66BB-4D0E-B32A-7CBD90ECAEBB}" type="presParOf" srcId="{EF603A9E-A108-411E-9AC1-1A5155CBF4DD}" destId="{17642DB0-883B-4DC4-9A1E-9E42861F585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4"/>
          <p:cNvGrpSpPr>
            <a:grpSpLocks/>
          </p:cNvGrpSpPr>
          <p:nvPr/>
        </p:nvGrpSpPr>
        <p:grpSpPr bwMode="auto">
          <a:xfrm>
            <a:off x="0" y="-30163"/>
            <a:ext cx="9067800" cy="6889751"/>
            <a:chOff x="0" y="-30477"/>
            <a:chExt cx="9067800" cy="6889273"/>
          </a:xfrm>
        </p:grpSpPr>
        <p:cxnSp>
          <p:nvCxnSpPr>
            <p:cNvPr id="5" name="Straight Connector 109"/>
            <p:cNvCxnSpPr/>
            <p:nvPr/>
          </p:nvCxnSpPr>
          <p:spPr>
            <a:xfrm rot="16200000" flipH="1">
              <a:off x="-1447562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6"/>
            <p:cNvCxnSpPr/>
            <p:nvPr/>
          </p:nvCxnSpPr>
          <p:spPr>
            <a:xfrm rot="16200000" flipH="1">
              <a:off x="-1638062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77"/>
            <p:cNvCxnSpPr/>
            <p:nvPr/>
          </p:nvCxnSpPr>
          <p:spPr>
            <a:xfrm rot="5400000">
              <a:off x="-1485662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80"/>
            <p:cNvCxnSpPr/>
            <p:nvPr/>
          </p:nvCxnSpPr>
          <p:spPr>
            <a:xfrm rot="5400000">
              <a:off x="-3238262" y="3314146"/>
              <a:ext cx="6857524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81"/>
            <p:cNvCxnSpPr/>
            <p:nvPr/>
          </p:nvCxnSpPr>
          <p:spPr>
            <a:xfrm rot="16200000" flipH="1">
              <a:off x="-3314462" y="3314146"/>
              <a:ext cx="6857524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82"/>
            <p:cNvCxnSpPr/>
            <p:nvPr/>
          </p:nvCxnSpPr>
          <p:spPr>
            <a:xfrm rot="16200000" flipH="1">
              <a:off x="-1371362" y="2971246"/>
              <a:ext cx="6857524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83"/>
            <p:cNvCxnSpPr/>
            <p:nvPr/>
          </p:nvCxnSpPr>
          <p:spPr>
            <a:xfrm rot="16200000" flipH="1">
              <a:off x="-2819162" y="3199846"/>
              <a:ext cx="6857524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84"/>
            <p:cNvCxnSpPr/>
            <p:nvPr/>
          </p:nvCxnSpPr>
          <p:spPr>
            <a:xfrm rot="5400000">
              <a:off x="-2704862" y="3237946"/>
              <a:ext cx="6857524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85"/>
            <p:cNvCxnSpPr/>
            <p:nvPr/>
          </p:nvCxnSpPr>
          <p:spPr>
            <a:xfrm rot="16200000" flipH="1">
              <a:off x="-2133362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86"/>
            <p:cNvCxnSpPr/>
            <p:nvPr/>
          </p:nvCxnSpPr>
          <p:spPr>
            <a:xfrm rot="16200000" flipH="1">
              <a:off x="-3123962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87"/>
            <p:cNvCxnSpPr/>
            <p:nvPr/>
          </p:nvCxnSpPr>
          <p:spPr>
            <a:xfrm rot="16200000" flipH="1">
              <a:off x="-1828562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88"/>
            <p:cNvCxnSpPr/>
            <p:nvPr/>
          </p:nvCxnSpPr>
          <p:spPr>
            <a:xfrm rot="16200000" flipH="1">
              <a:off x="-2819162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89"/>
            <p:cNvCxnSpPr/>
            <p:nvPr/>
          </p:nvCxnSpPr>
          <p:spPr>
            <a:xfrm rot="16200000" flipH="1">
              <a:off x="-2438162" y="3123646"/>
              <a:ext cx="6857524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64"/>
            <p:cNvCxnSpPr/>
            <p:nvPr/>
          </p:nvCxnSpPr>
          <p:spPr>
            <a:xfrm rot="5400000">
              <a:off x="-1731724" y="2722008"/>
              <a:ext cx="6857524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65"/>
            <p:cNvCxnSpPr/>
            <p:nvPr/>
          </p:nvCxnSpPr>
          <p:spPr>
            <a:xfrm rot="5400000">
              <a:off x="-1141968" y="3276840"/>
              <a:ext cx="6857524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68"/>
            <p:cNvCxnSpPr/>
            <p:nvPr/>
          </p:nvCxnSpPr>
          <p:spPr>
            <a:xfrm rot="5400000">
              <a:off x="-914162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172"/>
            <p:cNvCxnSpPr/>
            <p:nvPr/>
          </p:nvCxnSpPr>
          <p:spPr>
            <a:xfrm rot="5400000">
              <a:off x="-1855549" y="3226833"/>
              <a:ext cx="6857524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120"/>
            <p:cNvCxnSpPr/>
            <p:nvPr/>
          </p:nvCxnSpPr>
          <p:spPr>
            <a:xfrm rot="16200000" flipH="1">
              <a:off x="-2642949" y="3252233"/>
              <a:ext cx="6857524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144"/>
            <p:cNvCxnSpPr/>
            <p:nvPr/>
          </p:nvCxnSpPr>
          <p:spPr>
            <a:xfrm rot="16200000" flipH="1">
              <a:off x="-1953974" y="3325258"/>
              <a:ext cx="6857524" cy="206375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107"/>
            <p:cNvCxnSpPr/>
            <p:nvPr/>
          </p:nvCxnSpPr>
          <p:spPr>
            <a:xfrm rot="16200000" flipH="1">
              <a:off x="-2361962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08"/>
            <p:cNvCxnSpPr/>
            <p:nvPr/>
          </p:nvCxnSpPr>
          <p:spPr>
            <a:xfrm rot="16200000" flipH="1">
              <a:off x="-2133362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09"/>
            <p:cNvCxnSpPr/>
            <p:nvPr/>
          </p:nvCxnSpPr>
          <p:spPr>
            <a:xfrm rot="16200000" flipH="1">
              <a:off x="10670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10"/>
            <p:cNvCxnSpPr/>
            <p:nvPr/>
          </p:nvCxnSpPr>
          <p:spPr>
            <a:xfrm rot="16200000" flipH="1">
              <a:off x="8765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11"/>
            <p:cNvCxnSpPr/>
            <p:nvPr/>
          </p:nvCxnSpPr>
          <p:spPr>
            <a:xfrm rot="5400000">
              <a:off x="1028938" y="3237946"/>
              <a:ext cx="6857524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12"/>
            <p:cNvCxnSpPr/>
            <p:nvPr/>
          </p:nvCxnSpPr>
          <p:spPr>
            <a:xfrm rot="5400000">
              <a:off x="-723662" y="3314146"/>
              <a:ext cx="6857524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13"/>
            <p:cNvCxnSpPr/>
            <p:nvPr/>
          </p:nvCxnSpPr>
          <p:spPr>
            <a:xfrm rot="16200000" flipH="1">
              <a:off x="-799862" y="3314146"/>
              <a:ext cx="6857524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14"/>
            <p:cNvCxnSpPr/>
            <p:nvPr/>
          </p:nvCxnSpPr>
          <p:spPr>
            <a:xfrm rot="5400000">
              <a:off x="-152161" y="3428446"/>
              <a:ext cx="6857524" cy="3175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15"/>
            <p:cNvCxnSpPr/>
            <p:nvPr/>
          </p:nvCxnSpPr>
          <p:spPr>
            <a:xfrm rot="16200000" flipH="1">
              <a:off x="-304562" y="3199846"/>
              <a:ext cx="6857524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16"/>
            <p:cNvCxnSpPr/>
            <p:nvPr/>
          </p:nvCxnSpPr>
          <p:spPr>
            <a:xfrm rot="5400000">
              <a:off x="-190262" y="3237946"/>
              <a:ext cx="6857524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17"/>
            <p:cNvCxnSpPr/>
            <p:nvPr/>
          </p:nvCxnSpPr>
          <p:spPr>
            <a:xfrm rot="16200000" flipH="1">
              <a:off x="381238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18"/>
            <p:cNvCxnSpPr/>
            <p:nvPr/>
          </p:nvCxnSpPr>
          <p:spPr>
            <a:xfrm rot="16200000" flipH="1">
              <a:off x="-609362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19"/>
            <p:cNvCxnSpPr/>
            <p:nvPr/>
          </p:nvCxnSpPr>
          <p:spPr>
            <a:xfrm rot="16200000" flipH="1">
              <a:off x="686038" y="3352246"/>
              <a:ext cx="6857524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20"/>
            <p:cNvCxnSpPr/>
            <p:nvPr/>
          </p:nvCxnSpPr>
          <p:spPr>
            <a:xfrm rot="16200000" flipH="1">
              <a:off x="-304562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21"/>
            <p:cNvCxnSpPr/>
            <p:nvPr/>
          </p:nvCxnSpPr>
          <p:spPr>
            <a:xfrm rot="5400000">
              <a:off x="-1028462" y="3314146"/>
              <a:ext cx="6857524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22"/>
            <p:cNvCxnSpPr/>
            <p:nvPr/>
          </p:nvCxnSpPr>
          <p:spPr>
            <a:xfrm rot="5400000">
              <a:off x="782876" y="2722008"/>
              <a:ext cx="6857524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23"/>
            <p:cNvCxnSpPr/>
            <p:nvPr/>
          </p:nvCxnSpPr>
          <p:spPr>
            <a:xfrm rot="5400000">
              <a:off x="1372632" y="3276840"/>
              <a:ext cx="6857524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24"/>
            <p:cNvCxnSpPr/>
            <p:nvPr/>
          </p:nvCxnSpPr>
          <p:spPr>
            <a:xfrm rot="5400000">
              <a:off x="16004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25"/>
            <p:cNvCxnSpPr/>
            <p:nvPr/>
          </p:nvCxnSpPr>
          <p:spPr>
            <a:xfrm rot="5400000">
              <a:off x="659051" y="3226833"/>
              <a:ext cx="6857524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226"/>
            <p:cNvCxnSpPr/>
            <p:nvPr/>
          </p:nvCxnSpPr>
          <p:spPr>
            <a:xfrm rot="16200000" flipH="1">
              <a:off x="-128349" y="3252233"/>
              <a:ext cx="6857524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227"/>
            <p:cNvCxnSpPr/>
            <p:nvPr/>
          </p:nvCxnSpPr>
          <p:spPr>
            <a:xfrm rot="16200000" flipH="1">
              <a:off x="5606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228"/>
            <p:cNvCxnSpPr/>
            <p:nvPr/>
          </p:nvCxnSpPr>
          <p:spPr>
            <a:xfrm rot="16200000" flipH="1">
              <a:off x="1526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29"/>
            <p:cNvCxnSpPr/>
            <p:nvPr/>
          </p:nvCxnSpPr>
          <p:spPr>
            <a:xfrm rot="16200000" flipH="1">
              <a:off x="3812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36"/>
            <p:cNvCxnSpPr/>
            <p:nvPr/>
          </p:nvCxnSpPr>
          <p:spPr>
            <a:xfrm rot="16200000" flipH="1">
              <a:off x="2743438" y="3352246"/>
              <a:ext cx="6857524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37"/>
            <p:cNvCxnSpPr/>
            <p:nvPr/>
          </p:nvCxnSpPr>
          <p:spPr>
            <a:xfrm rot="16200000" flipH="1">
              <a:off x="20957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38"/>
            <p:cNvCxnSpPr/>
            <p:nvPr/>
          </p:nvCxnSpPr>
          <p:spPr>
            <a:xfrm rot="5400000">
              <a:off x="27053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39"/>
            <p:cNvCxnSpPr/>
            <p:nvPr/>
          </p:nvCxnSpPr>
          <p:spPr>
            <a:xfrm rot="5400000">
              <a:off x="1829038" y="3276046"/>
              <a:ext cx="6857524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40"/>
            <p:cNvCxnSpPr/>
            <p:nvPr/>
          </p:nvCxnSpPr>
          <p:spPr>
            <a:xfrm rot="16200000" flipH="1">
              <a:off x="1067038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41"/>
            <p:cNvCxnSpPr/>
            <p:nvPr/>
          </p:nvCxnSpPr>
          <p:spPr>
            <a:xfrm rot="16200000" flipH="1">
              <a:off x="23624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42"/>
            <p:cNvCxnSpPr/>
            <p:nvPr/>
          </p:nvCxnSpPr>
          <p:spPr>
            <a:xfrm rot="5400000">
              <a:off x="2646601" y="2722008"/>
              <a:ext cx="6857524" cy="1412875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43"/>
            <p:cNvCxnSpPr/>
            <p:nvPr/>
          </p:nvCxnSpPr>
          <p:spPr>
            <a:xfrm rot="5400000">
              <a:off x="3049032" y="3276840"/>
              <a:ext cx="6857524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44"/>
            <p:cNvCxnSpPr/>
            <p:nvPr/>
          </p:nvCxnSpPr>
          <p:spPr>
            <a:xfrm rot="5400000">
              <a:off x="2895838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45"/>
            <p:cNvCxnSpPr/>
            <p:nvPr/>
          </p:nvCxnSpPr>
          <p:spPr>
            <a:xfrm rot="5400000">
              <a:off x="2389426" y="3226833"/>
              <a:ext cx="6857524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46"/>
            <p:cNvCxnSpPr/>
            <p:nvPr/>
          </p:nvCxnSpPr>
          <p:spPr>
            <a:xfrm rot="16200000" flipH="1">
              <a:off x="22370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47"/>
            <p:cNvCxnSpPr/>
            <p:nvPr/>
          </p:nvCxnSpPr>
          <p:spPr>
            <a:xfrm rot="16200000" flipH="1">
              <a:off x="17528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48"/>
            <p:cNvCxnSpPr/>
            <p:nvPr/>
          </p:nvCxnSpPr>
          <p:spPr>
            <a:xfrm rot="16200000" flipH="1">
              <a:off x="19814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49"/>
            <p:cNvCxnSpPr/>
            <p:nvPr/>
          </p:nvCxnSpPr>
          <p:spPr>
            <a:xfrm rot="5400000">
              <a:off x="3467338" y="3314146"/>
              <a:ext cx="6857524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50"/>
            <p:cNvCxnSpPr/>
            <p:nvPr/>
          </p:nvCxnSpPr>
          <p:spPr>
            <a:xfrm rot="16200000" flipH="1">
              <a:off x="3467338" y="3314146"/>
              <a:ext cx="6857524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51"/>
            <p:cNvCxnSpPr/>
            <p:nvPr/>
          </p:nvCxnSpPr>
          <p:spPr>
            <a:xfrm rot="5400000">
              <a:off x="4038839" y="3428446"/>
              <a:ext cx="6857524" cy="3175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52"/>
            <p:cNvCxnSpPr/>
            <p:nvPr/>
          </p:nvCxnSpPr>
          <p:spPr>
            <a:xfrm rot="16200000" flipH="1">
              <a:off x="3886438" y="3199846"/>
              <a:ext cx="6857524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53"/>
            <p:cNvCxnSpPr/>
            <p:nvPr/>
          </p:nvCxnSpPr>
          <p:spPr>
            <a:xfrm rot="5400000">
              <a:off x="4000738" y="3237946"/>
              <a:ext cx="6857524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254"/>
            <p:cNvCxnSpPr/>
            <p:nvPr/>
          </p:nvCxnSpPr>
          <p:spPr>
            <a:xfrm rot="16200000" flipH="1">
              <a:off x="4572238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256"/>
            <p:cNvCxnSpPr/>
            <p:nvPr/>
          </p:nvCxnSpPr>
          <p:spPr>
            <a:xfrm rot="16200000" flipH="1">
              <a:off x="37340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257"/>
            <p:cNvCxnSpPr/>
            <p:nvPr/>
          </p:nvCxnSpPr>
          <p:spPr>
            <a:xfrm rot="5400000">
              <a:off x="3619738" y="3314146"/>
              <a:ext cx="6857524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258"/>
            <p:cNvCxnSpPr/>
            <p:nvPr/>
          </p:nvCxnSpPr>
          <p:spPr>
            <a:xfrm rot="16200000" flipH="1">
              <a:off x="4215051" y="3252233"/>
              <a:ext cx="6857524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259"/>
            <p:cNvCxnSpPr/>
            <p:nvPr/>
          </p:nvCxnSpPr>
          <p:spPr>
            <a:xfrm rot="16200000" flipH="1">
              <a:off x="47516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260"/>
            <p:cNvCxnSpPr/>
            <p:nvPr/>
          </p:nvCxnSpPr>
          <p:spPr>
            <a:xfrm rot="16200000" flipH="1">
              <a:off x="43436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261"/>
            <p:cNvCxnSpPr/>
            <p:nvPr/>
          </p:nvCxnSpPr>
          <p:spPr>
            <a:xfrm rot="16200000" flipH="1">
              <a:off x="45722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263"/>
            <p:cNvCxnSpPr/>
            <p:nvPr/>
          </p:nvCxnSpPr>
          <p:spPr>
            <a:xfrm rot="16200000" flipH="1">
              <a:off x="52580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264"/>
            <p:cNvCxnSpPr/>
            <p:nvPr/>
          </p:nvCxnSpPr>
          <p:spPr>
            <a:xfrm rot="16200000" flipH="1">
              <a:off x="50675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265"/>
            <p:cNvCxnSpPr/>
            <p:nvPr/>
          </p:nvCxnSpPr>
          <p:spPr>
            <a:xfrm rot="5400000">
              <a:off x="5219938" y="3237946"/>
              <a:ext cx="6857524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266"/>
            <p:cNvCxnSpPr/>
            <p:nvPr/>
          </p:nvCxnSpPr>
          <p:spPr>
            <a:xfrm rot="16200000" flipH="1">
              <a:off x="48770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267"/>
            <p:cNvCxnSpPr/>
            <p:nvPr/>
          </p:nvCxnSpPr>
          <p:spPr>
            <a:xfrm rot="5400000">
              <a:off x="5528707" y="3318116"/>
              <a:ext cx="6887685" cy="1905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269"/>
            <p:cNvCxnSpPr/>
            <p:nvPr/>
          </p:nvCxnSpPr>
          <p:spPr>
            <a:xfrm rot="5400000">
              <a:off x="4850051" y="3226833"/>
              <a:ext cx="6857524" cy="403225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270"/>
            <p:cNvCxnSpPr/>
            <p:nvPr/>
          </p:nvCxnSpPr>
          <p:spPr>
            <a:xfrm rot="16200000" flipH="1">
              <a:off x="47516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277"/>
            <p:cNvCxnSpPr/>
            <p:nvPr/>
          </p:nvCxnSpPr>
          <p:spPr>
            <a:xfrm rot="5400000">
              <a:off x="5562839" y="3428446"/>
              <a:ext cx="6857524" cy="3175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282"/>
            <p:cNvCxnSpPr/>
            <p:nvPr/>
          </p:nvCxnSpPr>
          <p:spPr>
            <a:xfrm rot="5400000">
              <a:off x="2552938" y="3390346"/>
              <a:ext cx="6857524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288"/>
            <p:cNvCxnSpPr/>
            <p:nvPr/>
          </p:nvCxnSpPr>
          <p:spPr>
            <a:xfrm rot="16200000" flipH="1">
              <a:off x="3048238" y="3352246"/>
              <a:ext cx="6857524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291"/>
            <p:cNvCxnSpPr/>
            <p:nvPr/>
          </p:nvCxnSpPr>
          <p:spPr>
            <a:xfrm rot="16200000" flipH="1">
              <a:off x="3238738" y="3237946"/>
              <a:ext cx="6857524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293"/>
            <p:cNvCxnSpPr/>
            <p:nvPr/>
          </p:nvCxnSpPr>
          <p:spPr>
            <a:xfrm rot="5400000">
              <a:off x="2133838" y="3276046"/>
              <a:ext cx="6857524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297"/>
            <p:cNvCxnSpPr/>
            <p:nvPr/>
          </p:nvCxnSpPr>
          <p:spPr>
            <a:xfrm rot="16200000" flipH="1">
              <a:off x="3148251" y="3252233"/>
              <a:ext cx="6857524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298"/>
            <p:cNvCxnSpPr/>
            <p:nvPr/>
          </p:nvCxnSpPr>
          <p:spPr>
            <a:xfrm rot="5400000">
              <a:off x="37721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301"/>
            <p:cNvCxnSpPr/>
            <p:nvPr/>
          </p:nvCxnSpPr>
          <p:spPr>
            <a:xfrm rot="5400000">
              <a:off x="4229338" y="2933146"/>
              <a:ext cx="6857524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306"/>
            <p:cNvCxnSpPr/>
            <p:nvPr/>
          </p:nvCxnSpPr>
          <p:spPr>
            <a:xfrm rot="16200000" flipH="1">
              <a:off x="1371044" y="3200640"/>
              <a:ext cx="6859112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Tw Cen MT"/>
            </a:endParaRPr>
          </a:p>
        </p:txBody>
      </p:sp>
      <p:grpSp>
        <p:nvGrpSpPr>
          <p:cNvPr id="89" name="Group 93"/>
          <p:cNvGrpSpPr>
            <a:grpSpLocks/>
          </p:cNvGrpSpPr>
          <p:nvPr/>
        </p:nvGrpSpPr>
        <p:grpSpPr bwMode="auto">
          <a:xfrm>
            <a:off x="0" y="2057400"/>
            <a:ext cx="4802188" cy="2820988"/>
            <a:chOff x="0" y="2057400"/>
            <a:chExt cx="4801394" cy="2820988"/>
          </a:xfrm>
        </p:grpSpPr>
        <p:cxnSp>
          <p:nvCxnSpPr>
            <p:cNvPr id="90" name="Straight Connector 116"/>
            <p:cNvCxnSpPr/>
            <p:nvPr/>
          </p:nvCxnSpPr>
          <p:spPr>
            <a:xfrm>
              <a:off x="0" y="2057400"/>
              <a:ext cx="4799806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17"/>
            <p:cNvCxnSpPr/>
            <p:nvPr/>
          </p:nvCxnSpPr>
          <p:spPr>
            <a:xfrm>
              <a:off x="0" y="4876800"/>
              <a:ext cx="4799806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19"/>
            <p:cNvCxnSpPr/>
            <p:nvPr/>
          </p:nvCxnSpPr>
          <p:spPr>
            <a:xfrm rot="5400000">
              <a:off x="3391694" y="3467100"/>
              <a:ext cx="2817812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/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9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5D39D-8EDD-4410-AFD6-4298C338E02A}" type="datetimeFigureOut">
              <a:rPr lang="ru-RU"/>
              <a:pPr>
                <a:defRPr/>
              </a:pPr>
              <a:t>30.11.2014</a:t>
            </a:fld>
            <a:endParaRPr lang="ru-RU"/>
          </a:p>
        </p:txBody>
      </p:sp>
      <p:sp>
        <p:nvSpPr>
          <p:cNvPr id="9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8D4E5-573B-4777-9D57-29695714D7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AB3DA-15F1-492A-BED5-A22811E5A2BF}" type="datetimeFigureOut">
              <a:rPr lang="ru-RU"/>
              <a:pPr>
                <a:defRPr/>
              </a:pPr>
              <a:t>30.11.2014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54C6E-EDF0-4A5A-908F-879E9A5771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AD2E7-91AD-4B4B-B245-D5599B24A0DA}" type="datetimeFigureOut">
              <a:rPr lang="ru-RU"/>
              <a:pPr>
                <a:defRPr/>
              </a:pPr>
              <a:t>30.11.2014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97275-B813-416F-86A6-0FE68A24F0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0C873-CB77-4FD9-ADB3-B8DF6B7D1CF8}" type="datetimeFigureOut">
              <a:rPr lang="ru-RU"/>
              <a:pPr>
                <a:defRPr/>
              </a:pPr>
              <a:t>30.11.2014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3CC24-071F-4D48-92C7-AA9F6C4088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2"/>
          <p:cNvGrpSpPr>
            <a:grpSpLocks/>
          </p:cNvGrpSpPr>
          <p:nvPr/>
        </p:nvGrpSpPr>
        <p:grpSpPr bwMode="auto">
          <a:xfrm>
            <a:off x="0" y="-30163"/>
            <a:ext cx="9067800" cy="4846638"/>
            <a:chOff x="1" y="-30477"/>
            <a:chExt cx="9067799" cy="4526277"/>
          </a:xfrm>
        </p:grpSpPr>
        <p:cxnSp>
          <p:nvCxnSpPr>
            <p:cNvPr id="5" name="Straight Connector 7"/>
            <p:cNvCxnSpPr/>
            <p:nvPr/>
          </p:nvCxnSpPr>
          <p:spPr>
            <a:xfrm rot="16200000" flipH="1">
              <a:off x="-27156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8"/>
            <p:cNvCxnSpPr/>
            <p:nvPr/>
          </p:nvCxnSpPr>
          <p:spPr>
            <a:xfrm rot="16200000" flipH="1">
              <a:off x="-462060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9"/>
            <p:cNvCxnSpPr/>
            <p:nvPr/>
          </p:nvCxnSpPr>
          <p:spPr>
            <a:xfrm rot="5400000">
              <a:off x="-309660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5400000">
              <a:off x="-2062260" y="2128740"/>
              <a:ext cx="450552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1"/>
            <p:cNvCxnSpPr/>
            <p:nvPr/>
          </p:nvCxnSpPr>
          <p:spPr>
            <a:xfrm rot="16200000" flipH="1">
              <a:off x="-2138460" y="2128740"/>
              <a:ext cx="450552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2"/>
            <p:cNvCxnSpPr/>
            <p:nvPr/>
          </p:nvCxnSpPr>
          <p:spPr>
            <a:xfrm rot="16200000" flipH="1">
              <a:off x="-195360" y="1785840"/>
              <a:ext cx="450552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3"/>
            <p:cNvCxnSpPr/>
            <p:nvPr/>
          </p:nvCxnSpPr>
          <p:spPr>
            <a:xfrm rot="16200000" flipH="1">
              <a:off x="-1643160" y="2014440"/>
              <a:ext cx="450552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4"/>
            <p:cNvCxnSpPr/>
            <p:nvPr/>
          </p:nvCxnSpPr>
          <p:spPr>
            <a:xfrm rot="5400000">
              <a:off x="-1528860" y="2052540"/>
              <a:ext cx="450552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5"/>
            <p:cNvCxnSpPr/>
            <p:nvPr/>
          </p:nvCxnSpPr>
          <p:spPr>
            <a:xfrm rot="16200000" flipH="1">
              <a:off x="-957360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6"/>
            <p:cNvCxnSpPr/>
            <p:nvPr/>
          </p:nvCxnSpPr>
          <p:spPr>
            <a:xfrm rot="16200000" flipH="1">
              <a:off x="-1947960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7"/>
            <p:cNvCxnSpPr/>
            <p:nvPr/>
          </p:nvCxnSpPr>
          <p:spPr>
            <a:xfrm rot="16200000" flipH="1">
              <a:off x="-652560" y="2166840"/>
              <a:ext cx="450552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8"/>
            <p:cNvCxnSpPr/>
            <p:nvPr/>
          </p:nvCxnSpPr>
          <p:spPr>
            <a:xfrm rot="16200000" flipH="1">
              <a:off x="-164316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9"/>
            <p:cNvCxnSpPr/>
            <p:nvPr/>
          </p:nvCxnSpPr>
          <p:spPr>
            <a:xfrm rot="16200000" flipH="1">
              <a:off x="-1790370" y="2019629"/>
              <a:ext cx="4495143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0"/>
            <p:cNvCxnSpPr/>
            <p:nvPr/>
          </p:nvCxnSpPr>
          <p:spPr>
            <a:xfrm rot="5400000">
              <a:off x="-555722" y="1536602"/>
              <a:ext cx="4505521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"/>
            <p:cNvCxnSpPr/>
            <p:nvPr/>
          </p:nvCxnSpPr>
          <p:spPr>
            <a:xfrm rot="5400000">
              <a:off x="34034" y="2091434"/>
              <a:ext cx="4505521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2"/>
            <p:cNvCxnSpPr/>
            <p:nvPr/>
          </p:nvCxnSpPr>
          <p:spPr>
            <a:xfrm rot="5400000">
              <a:off x="261840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3"/>
            <p:cNvCxnSpPr/>
            <p:nvPr/>
          </p:nvCxnSpPr>
          <p:spPr>
            <a:xfrm rot="5400000">
              <a:off x="-679547" y="2041427"/>
              <a:ext cx="4505521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4"/>
            <p:cNvCxnSpPr/>
            <p:nvPr/>
          </p:nvCxnSpPr>
          <p:spPr>
            <a:xfrm rot="16200000" flipH="1">
              <a:off x="-1466947" y="2066827"/>
              <a:ext cx="450552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5"/>
            <p:cNvCxnSpPr/>
            <p:nvPr/>
          </p:nvCxnSpPr>
          <p:spPr>
            <a:xfrm rot="16200000" flipH="1">
              <a:off x="-777972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6"/>
            <p:cNvCxnSpPr/>
            <p:nvPr/>
          </p:nvCxnSpPr>
          <p:spPr>
            <a:xfrm rot="16200000" flipH="1">
              <a:off x="-118596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7"/>
            <p:cNvCxnSpPr/>
            <p:nvPr/>
          </p:nvCxnSpPr>
          <p:spPr>
            <a:xfrm rot="16200000" flipH="1">
              <a:off x="-95736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8"/>
            <p:cNvCxnSpPr/>
            <p:nvPr/>
          </p:nvCxnSpPr>
          <p:spPr>
            <a:xfrm rot="16200000" flipH="1">
              <a:off x="22430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9"/>
            <p:cNvCxnSpPr/>
            <p:nvPr/>
          </p:nvCxnSpPr>
          <p:spPr>
            <a:xfrm rot="16200000" flipH="1">
              <a:off x="20525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30"/>
            <p:cNvCxnSpPr/>
            <p:nvPr/>
          </p:nvCxnSpPr>
          <p:spPr>
            <a:xfrm rot="5400000">
              <a:off x="2204939" y="2052540"/>
              <a:ext cx="450552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31"/>
            <p:cNvCxnSpPr/>
            <p:nvPr/>
          </p:nvCxnSpPr>
          <p:spPr>
            <a:xfrm rot="5400000">
              <a:off x="452340" y="2128740"/>
              <a:ext cx="450552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32"/>
            <p:cNvCxnSpPr/>
            <p:nvPr/>
          </p:nvCxnSpPr>
          <p:spPr>
            <a:xfrm rot="16200000" flipH="1">
              <a:off x="376140" y="2128740"/>
              <a:ext cx="450552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3"/>
            <p:cNvCxnSpPr/>
            <p:nvPr/>
          </p:nvCxnSpPr>
          <p:spPr>
            <a:xfrm rot="5400000">
              <a:off x="1024634" y="2242246"/>
              <a:ext cx="450552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4"/>
            <p:cNvCxnSpPr/>
            <p:nvPr/>
          </p:nvCxnSpPr>
          <p:spPr>
            <a:xfrm rot="16200000" flipH="1">
              <a:off x="871440" y="2014440"/>
              <a:ext cx="450552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5"/>
            <p:cNvCxnSpPr/>
            <p:nvPr/>
          </p:nvCxnSpPr>
          <p:spPr>
            <a:xfrm rot="5400000">
              <a:off x="985740" y="2052540"/>
              <a:ext cx="450552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6"/>
            <p:cNvCxnSpPr/>
            <p:nvPr/>
          </p:nvCxnSpPr>
          <p:spPr>
            <a:xfrm rot="16200000" flipH="1">
              <a:off x="1557240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7"/>
            <p:cNvCxnSpPr/>
            <p:nvPr/>
          </p:nvCxnSpPr>
          <p:spPr>
            <a:xfrm rot="16200000" flipH="1">
              <a:off x="566640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8"/>
            <p:cNvCxnSpPr/>
            <p:nvPr/>
          </p:nvCxnSpPr>
          <p:spPr>
            <a:xfrm rot="16200000" flipH="1">
              <a:off x="186204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9"/>
            <p:cNvCxnSpPr/>
            <p:nvPr/>
          </p:nvCxnSpPr>
          <p:spPr>
            <a:xfrm rot="16200000" flipH="1">
              <a:off x="87144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40"/>
            <p:cNvCxnSpPr/>
            <p:nvPr/>
          </p:nvCxnSpPr>
          <p:spPr>
            <a:xfrm rot="5400000">
              <a:off x="147540" y="2128740"/>
              <a:ext cx="450552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41"/>
            <p:cNvCxnSpPr/>
            <p:nvPr/>
          </p:nvCxnSpPr>
          <p:spPr>
            <a:xfrm rot="5400000">
              <a:off x="1958878" y="1536602"/>
              <a:ext cx="4505521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42"/>
            <p:cNvCxnSpPr/>
            <p:nvPr/>
          </p:nvCxnSpPr>
          <p:spPr>
            <a:xfrm rot="5400000">
              <a:off x="2548633" y="2091434"/>
              <a:ext cx="4505521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3"/>
            <p:cNvCxnSpPr/>
            <p:nvPr/>
          </p:nvCxnSpPr>
          <p:spPr>
            <a:xfrm rot="5400000">
              <a:off x="27764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4"/>
            <p:cNvCxnSpPr/>
            <p:nvPr/>
          </p:nvCxnSpPr>
          <p:spPr>
            <a:xfrm rot="5400000">
              <a:off x="1835053" y="2041427"/>
              <a:ext cx="4505521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5"/>
            <p:cNvCxnSpPr/>
            <p:nvPr/>
          </p:nvCxnSpPr>
          <p:spPr>
            <a:xfrm rot="16200000" flipH="1">
              <a:off x="1047653" y="2066827"/>
              <a:ext cx="450552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6"/>
            <p:cNvCxnSpPr/>
            <p:nvPr/>
          </p:nvCxnSpPr>
          <p:spPr>
            <a:xfrm rot="16200000" flipH="1">
              <a:off x="1736628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7"/>
            <p:cNvCxnSpPr/>
            <p:nvPr/>
          </p:nvCxnSpPr>
          <p:spPr>
            <a:xfrm rot="16200000" flipH="1">
              <a:off x="132864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8"/>
            <p:cNvCxnSpPr/>
            <p:nvPr/>
          </p:nvCxnSpPr>
          <p:spPr>
            <a:xfrm rot="16200000" flipH="1">
              <a:off x="155724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9"/>
            <p:cNvCxnSpPr/>
            <p:nvPr/>
          </p:nvCxnSpPr>
          <p:spPr>
            <a:xfrm rot="16200000" flipH="1">
              <a:off x="3919439" y="2166840"/>
              <a:ext cx="450552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50"/>
            <p:cNvCxnSpPr/>
            <p:nvPr/>
          </p:nvCxnSpPr>
          <p:spPr>
            <a:xfrm rot="16200000" flipH="1">
              <a:off x="32717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51"/>
            <p:cNvCxnSpPr/>
            <p:nvPr/>
          </p:nvCxnSpPr>
          <p:spPr>
            <a:xfrm rot="5400000">
              <a:off x="38813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52"/>
            <p:cNvCxnSpPr/>
            <p:nvPr/>
          </p:nvCxnSpPr>
          <p:spPr>
            <a:xfrm rot="5400000">
              <a:off x="3005039" y="2090640"/>
              <a:ext cx="4505521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3"/>
            <p:cNvCxnSpPr/>
            <p:nvPr/>
          </p:nvCxnSpPr>
          <p:spPr>
            <a:xfrm rot="16200000" flipH="1">
              <a:off x="2243039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4"/>
            <p:cNvCxnSpPr/>
            <p:nvPr/>
          </p:nvCxnSpPr>
          <p:spPr>
            <a:xfrm rot="16200000" flipH="1">
              <a:off x="35384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5"/>
            <p:cNvCxnSpPr/>
            <p:nvPr/>
          </p:nvCxnSpPr>
          <p:spPr>
            <a:xfrm rot="5400000">
              <a:off x="3822602" y="1536602"/>
              <a:ext cx="4505521" cy="1412875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6"/>
            <p:cNvCxnSpPr/>
            <p:nvPr/>
          </p:nvCxnSpPr>
          <p:spPr>
            <a:xfrm rot="5400000">
              <a:off x="4225033" y="2091434"/>
              <a:ext cx="4505521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7"/>
            <p:cNvCxnSpPr/>
            <p:nvPr/>
          </p:nvCxnSpPr>
          <p:spPr>
            <a:xfrm rot="5400000">
              <a:off x="4071839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8"/>
            <p:cNvCxnSpPr/>
            <p:nvPr/>
          </p:nvCxnSpPr>
          <p:spPr>
            <a:xfrm rot="5400000">
              <a:off x="3565427" y="2041427"/>
              <a:ext cx="4505521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9"/>
            <p:cNvCxnSpPr/>
            <p:nvPr/>
          </p:nvCxnSpPr>
          <p:spPr>
            <a:xfrm rot="16200000" flipH="1">
              <a:off x="3413027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60"/>
            <p:cNvCxnSpPr/>
            <p:nvPr/>
          </p:nvCxnSpPr>
          <p:spPr>
            <a:xfrm rot="16200000" flipH="1">
              <a:off x="2928839" y="2166840"/>
              <a:ext cx="450552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61"/>
            <p:cNvCxnSpPr/>
            <p:nvPr/>
          </p:nvCxnSpPr>
          <p:spPr>
            <a:xfrm rot="16200000" flipH="1">
              <a:off x="3081239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62"/>
            <p:cNvCxnSpPr/>
            <p:nvPr/>
          </p:nvCxnSpPr>
          <p:spPr>
            <a:xfrm rot="5400000">
              <a:off x="4643339" y="2128740"/>
              <a:ext cx="450552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3"/>
            <p:cNvCxnSpPr/>
            <p:nvPr/>
          </p:nvCxnSpPr>
          <p:spPr>
            <a:xfrm rot="16200000" flipH="1">
              <a:off x="4643339" y="2128740"/>
              <a:ext cx="450552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4"/>
            <p:cNvCxnSpPr/>
            <p:nvPr/>
          </p:nvCxnSpPr>
          <p:spPr>
            <a:xfrm rot="5400000">
              <a:off x="5215633" y="2242246"/>
              <a:ext cx="450552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5"/>
            <p:cNvCxnSpPr/>
            <p:nvPr/>
          </p:nvCxnSpPr>
          <p:spPr>
            <a:xfrm rot="16200000" flipH="1">
              <a:off x="5062439" y="2014440"/>
              <a:ext cx="450552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6"/>
            <p:cNvCxnSpPr/>
            <p:nvPr/>
          </p:nvCxnSpPr>
          <p:spPr>
            <a:xfrm rot="5400000">
              <a:off x="5176739" y="2052540"/>
              <a:ext cx="450552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7"/>
            <p:cNvCxnSpPr/>
            <p:nvPr/>
          </p:nvCxnSpPr>
          <p:spPr>
            <a:xfrm rot="16200000" flipH="1">
              <a:off x="5748239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8"/>
            <p:cNvCxnSpPr/>
            <p:nvPr/>
          </p:nvCxnSpPr>
          <p:spPr>
            <a:xfrm rot="16200000" flipH="1">
              <a:off x="4910039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9"/>
            <p:cNvCxnSpPr/>
            <p:nvPr/>
          </p:nvCxnSpPr>
          <p:spPr>
            <a:xfrm rot="5400000">
              <a:off x="4795739" y="2128740"/>
              <a:ext cx="450552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70"/>
            <p:cNvCxnSpPr/>
            <p:nvPr/>
          </p:nvCxnSpPr>
          <p:spPr>
            <a:xfrm rot="16200000" flipH="1">
              <a:off x="5391052" y="2066827"/>
              <a:ext cx="450552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71"/>
            <p:cNvCxnSpPr/>
            <p:nvPr/>
          </p:nvCxnSpPr>
          <p:spPr>
            <a:xfrm rot="16200000" flipH="1">
              <a:off x="5927627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72"/>
            <p:cNvCxnSpPr/>
            <p:nvPr/>
          </p:nvCxnSpPr>
          <p:spPr>
            <a:xfrm rot="16200000" flipH="1">
              <a:off x="55196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3"/>
            <p:cNvCxnSpPr/>
            <p:nvPr/>
          </p:nvCxnSpPr>
          <p:spPr>
            <a:xfrm rot="16200000" flipH="1">
              <a:off x="5748239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4"/>
            <p:cNvCxnSpPr/>
            <p:nvPr/>
          </p:nvCxnSpPr>
          <p:spPr>
            <a:xfrm rot="16200000" flipH="1">
              <a:off x="64340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5"/>
            <p:cNvCxnSpPr/>
            <p:nvPr/>
          </p:nvCxnSpPr>
          <p:spPr>
            <a:xfrm rot="16200000" flipH="1">
              <a:off x="62435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6"/>
            <p:cNvCxnSpPr/>
            <p:nvPr/>
          </p:nvCxnSpPr>
          <p:spPr>
            <a:xfrm rot="5400000">
              <a:off x="63959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7"/>
            <p:cNvCxnSpPr/>
            <p:nvPr/>
          </p:nvCxnSpPr>
          <p:spPr>
            <a:xfrm rot="16200000" flipH="1">
              <a:off x="60530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8"/>
            <p:cNvCxnSpPr/>
            <p:nvPr/>
          </p:nvCxnSpPr>
          <p:spPr>
            <a:xfrm rot="5400000">
              <a:off x="6709412" y="2137412"/>
              <a:ext cx="4526277" cy="1905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9"/>
            <p:cNvCxnSpPr/>
            <p:nvPr/>
          </p:nvCxnSpPr>
          <p:spPr>
            <a:xfrm rot="5400000">
              <a:off x="6026052" y="2041427"/>
              <a:ext cx="4505521" cy="403225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80"/>
            <p:cNvCxnSpPr/>
            <p:nvPr/>
          </p:nvCxnSpPr>
          <p:spPr>
            <a:xfrm rot="16200000" flipH="1">
              <a:off x="5927627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81"/>
            <p:cNvCxnSpPr/>
            <p:nvPr/>
          </p:nvCxnSpPr>
          <p:spPr>
            <a:xfrm rot="5400000">
              <a:off x="6738840" y="2241452"/>
              <a:ext cx="4505521" cy="3175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82"/>
            <p:cNvCxnSpPr/>
            <p:nvPr/>
          </p:nvCxnSpPr>
          <p:spPr>
            <a:xfrm rot="5400000">
              <a:off x="3728939" y="2204940"/>
              <a:ext cx="450552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3"/>
            <p:cNvCxnSpPr/>
            <p:nvPr/>
          </p:nvCxnSpPr>
          <p:spPr>
            <a:xfrm rot="16200000" flipH="1">
              <a:off x="4224239" y="2166840"/>
              <a:ext cx="450552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4"/>
            <p:cNvCxnSpPr/>
            <p:nvPr/>
          </p:nvCxnSpPr>
          <p:spPr>
            <a:xfrm rot="16200000" flipH="1">
              <a:off x="4414739" y="2052540"/>
              <a:ext cx="450552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5"/>
            <p:cNvCxnSpPr/>
            <p:nvPr/>
          </p:nvCxnSpPr>
          <p:spPr>
            <a:xfrm rot="5400000">
              <a:off x="3309839" y="2090640"/>
              <a:ext cx="450552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6"/>
            <p:cNvCxnSpPr/>
            <p:nvPr/>
          </p:nvCxnSpPr>
          <p:spPr>
            <a:xfrm rot="16200000" flipH="1">
              <a:off x="4324252" y="2066827"/>
              <a:ext cx="450552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7"/>
            <p:cNvCxnSpPr/>
            <p:nvPr/>
          </p:nvCxnSpPr>
          <p:spPr>
            <a:xfrm rot="5400000">
              <a:off x="49481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8"/>
            <p:cNvCxnSpPr/>
            <p:nvPr/>
          </p:nvCxnSpPr>
          <p:spPr>
            <a:xfrm rot="5400000">
              <a:off x="5405339" y="1747740"/>
              <a:ext cx="450552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9"/>
            <p:cNvCxnSpPr/>
            <p:nvPr/>
          </p:nvCxnSpPr>
          <p:spPr>
            <a:xfrm rot="16200000" flipH="1">
              <a:off x="2547839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Rectangle 93"/>
          <p:cNvSpPr/>
          <p:nvPr/>
        </p:nvSpPr>
        <p:spPr>
          <a:xfrm>
            <a:off x="0" y="4311650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Tw Cen MT"/>
            </a:endParaRPr>
          </a:p>
        </p:txBody>
      </p:sp>
      <p:cxnSp>
        <p:nvCxnSpPr>
          <p:cNvPr id="89" name="Straight Connector 95"/>
          <p:cNvCxnSpPr/>
          <p:nvPr/>
        </p:nvCxnSpPr>
        <p:spPr>
          <a:xfrm>
            <a:off x="0" y="438785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96"/>
          <p:cNvCxnSpPr/>
          <p:nvPr/>
        </p:nvCxnSpPr>
        <p:spPr>
          <a:xfrm>
            <a:off x="0" y="6138863"/>
            <a:ext cx="9144000" cy="158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F6ECF-6B59-4021-ADB7-15548B90E42F}" type="datetimeFigureOut">
              <a:rPr lang="ru-RU"/>
              <a:pPr>
                <a:defRPr/>
              </a:pPr>
              <a:t>30.11.2014</a:t>
            </a:fld>
            <a:endParaRPr lang="ru-RU"/>
          </a:p>
        </p:txBody>
      </p:sp>
      <p:sp>
        <p:nvSpPr>
          <p:cNvPr id="92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3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89F49-7EAC-4A84-BFBD-C279D8DF45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34753-63A4-400C-9B80-2A55ACD30315}" type="datetimeFigureOut">
              <a:rPr lang="ru-RU"/>
              <a:pPr>
                <a:defRPr/>
              </a:pPr>
              <a:t>30.11.2014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A575D-58CD-43C6-ACC5-6A487EA451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FBAFF-224E-404A-951A-5E807C641DD1}" type="datetimeFigureOut">
              <a:rPr lang="ru-RU"/>
              <a:pPr>
                <a:defRPr/>
              </a:pPr>
              <a:t>30.11.2014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E03140-9408-4DE3-9999-FD4F6D5DCC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C14D3-584C-48AE-AF22-D4D11B5EB47B}" type="datetimeFigureOut">
              <a:rPr lang="ru-RU"/>
              <a:pPr>
                <a:defRPr/>
              </a:pPr>
              <a:t>30.11.2014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F3C71-96A8-4A51-AF30-2C47CEF806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B7C00-F8A2-4AB2-A892-96196312BE05}" type="datetimeFigureOut">
              <a:rPr lang="ru-RU"/>
              <a:pPr>
                <a:defRPr/>
              </a:pPr>
              <a:t>30.11.2014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0D5D0-AB2E-40C7-B9EC-43B616CAE9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6"/>
          <p:cNvSpPr/>
          <p:nvPr/>
        </p:nvSpPr>
        <p:spPr>
          <a:xfrm>
            <a:off x="0" y="1563688"/>
            <a:ext cx="2762250" cy="331311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Tw Cen MT"/>
            </a:endParaRPr>
          </a:p>
        </p:txBody>
      </p:sp>
      <p:cxnSp>
        <p:nvCxnSpPr>
          <p:cNvPr id="6" name="Straight Connector 38"/>
          <p:cNvCxnSpPr/>
          <p:nvPr/>
        </p:nvCxnSpPr>
        <p:spPr>
          <a:xfrm rot="5400000">
            <a:off x="1127919" y="3221832"/>
            <a:ext cx="3017837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40"/>
          <p:cNvCxnSpPr/>
          <p:nvPr/>
        </p:nvCxnSpPr>
        <p:spPr>
          <a:xfrm>
            <a:off x="0" y="1712913"/>
            <a:ext cx="2651125" cy="158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42"/>
          <p:cNvCxnSpPr/>
          <p:nvPr/>
        </p:nvCxnSpPr>
        <p:spPr>
          <a:xfrm>
            <a:off x="0" y="4733925"/>
            <a:ext cx="2651125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EEB7A-00BD-4F2A-9054-97BB95CDFE87}" type="datetimeFigureOut">
              <a:rPr lang="ru-RU"/>
              <a:pPr>
                <a:defRPr/>
              </a:pPr>
              <a:t>30.11.2014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2C154-14B9-4D0A-B549-7B772C76B6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/>
          <p:nvPr/>
        </p:nvSpPr>
        <p:spPr>
          <a:xfrm>
            <a:off x="0" y="1563688"/>
            <a:ext cx="2762250" cy="331311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Tw Cen MT"/>
            </a:endParaRPr>
          </a:p>
        </p:txBody>
      </p:sp>
      <p:cxnSp>
        <p:nvCxnSpPr>
          <p:cNvPr id="6" name="Straight Connector 33"/>
          <p:cNvCxnSpPr/>
          <p:nvPr/>
        </p:nvCxnSpPr>
        <p:spPr>
          <a:xfrm rot="5400000">
            <a:off x="1127919" y="3221832"/>
            <a:ext cx="3017837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34"/>
          <p:cNvCxnSpPr/>
          <p:nvPr/>
        </p:nvCxnSpPr>
        <p:spPr>
          <a:xfrm>
            <a:off x="0" y="1712913"/>
            <a:ext cx="2651125" cy="158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59"/>
          <p:cNvCxnSpPr/>
          <p:nvPr/>
        </p:nvCxnSpPr>
        <p:spPr>
          <a:xfrm>
            <a:off x="0" y="4733925"/>
            <a:ext cx="2651125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/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F0DC4-3EAE-43F1-A491-2718E9DDDD14}" type="datetimeFigureOut">
              <a:rPr lang="ru-RU"/>
              <a:pPr>
                <a:defRPr/>
              </a:pPr>
              <a:t>30.11.2014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C73CA-0391-4BAE-9A4E-48E55269FC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225" y="136525"/>
            <a:ext cx="8869363" cy="658495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Tw Cen MT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19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FCE52D3-EB46-416D-B712-93CB6FC4633C}" type="datetimeFigureOut">
              <a:rPr lang="ru-RU"/>
              <a:pPr>
                <a:defRPr/>
              </a:pPr>
              <a:t>30.11.2014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0513" y="6311900"/>
            <a:ext cx="3482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19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CE3D150-A8D1-41C7-9458-4725454BDB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9" r:id="rId3"/>
    <p:sldLayoutId id="2147483706" r:id="rId4"/>
    <p:sldLayoutId id="2147483705" r:id="rId5"/>
    <p:sldLayoutId id="2147483704" r:id="rId6"/>
    <p:sldLayoutId id="2147483703" r:id="rId7"/>
    <p:sldLayoutId id="2147483710" r:id="rId8"/>
    <p:sldLayoutId id="2147483711" r:id="rId9"/>
    <p:sldLayoutId id="2147483702" r:id="rId10"/>
    <p:sldLayoutId id="214748370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 kern="1200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rgbClr val="FEFEFE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Palatino Linotyp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Palatino Linotyp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Palatino Linotyp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Palatino Linotype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Palatino Linotype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Palatino Linotype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Palatino Linotype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Palatino Linotype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FE3737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ct val="0"/>
        </a:spcAft>
        <a:buClr>
          <a:srgbClr val="FE3737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7450" indent="-228600" algn="l" rtl="0" eaLnBrk="0" fontAlgn="base" hangingPunct="0">
        <a:spcBef>
          <a:spcPct val="20000"/>
        </a:spcBef>
        <a:spcAft>
          <a:spcPct val="0"/>
        </a:spcAft>
        <a:buClr>
          <a:srgbClr val="AC956E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rgbClr val="808DA9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5125" y="1566863"/>
            <a:ext cx="4419600" cy="216267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Профилактика </a:t>
            </a:r>
            <a:r>
              <a:rPr lang="ru-RU" dirty="0" err="1" smtClean="0"/>
              <a:t>Вич</a:t>
            </a:r>
            <a:r>
              <a:rPr lang="ru-RU" dirty="0" smtClean="0"/>
              <a:t>-инфекций</a:t>
            </a:r>
            <a:endParaRPr lang="ru-RU" dirty="0"/>
          </a:p>
        </p:txBody>
      </p:sp>
      <p:pic>
        <p:nvPicPr>
          <p:cNvPr id="13314" name="Picture 2" descr="http://static.medportal.ru/pic/mednovosti/news/2013/07/04/053hiv/%D0%A1%D0%9F%D0%98%D0%94%20%E2%80%94%20%D0%B2%D0%B5%D0%BB%D0%B8%D1%87%D0%B0%D0%B9%D1%88%D0%B0%D1%8F%20%D0%B0%D1%84%D0%B5%D1%80%D0%B0%20XX%20%D0%B2%D0%B5%D0%BA%D0%B0%20(4)_340x2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05500" y="0"/>
            <a:ext cx="32385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0" y="0"/>
            <a:ext cx="633730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Министерство образования Республики Беларусь</a:t>
            </a:r>
          </a:p>
          <a:p>
            <a:pPr algn="ctr"/>
            <a:r>
              <a:rPr lang="ru-RU"/>
              <a:t>Учреждение образования</a:t>
            </a:r>
          </a:p>
          <a:p>
            <a:pPr algn="ctr"/>
            <a:r>
              <a:rPr lang="ru-RU"/>
              <a:t>«Гомельский государственный университет </a:t>
            </a:r>
            <a:br>
              <a:rPr lang="ru-RU"/>
            </a:br>
            <a:r>
              <a:rPr lang="ru-RU"/>
              <a:t>имени Франциска Скорины»</a:t>
            </a:r>
          </a:p>
          <a:p>
            <a:pPr algn="ctr"/>
            <a:endParaRPr lang="ru-RU"/>
          </a:p>
          <a:p>
            <a:pPr algn="ctr"/>
            <a:r>
              <a:rPr lang="ru-RU"/>
              <a:t>Волонтерский отряд физического факультета</a:t>
            </a:r>
          </a:p>
          <a:p>
            <a:pPr algn="ctr"/>
            <a:r>
              <a:rPr lang="ru-RU"/>
              <a:t>«Физик»</a:t>
            </a: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4572000" y="5084763"/>
            <a:ext cx="4572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>
                <a:effectLst>
                  <a:outerShdw blurRad="38100" dist="38100" dir="2700000" algn="tl">
                    <a:srgbClr val="303030"/>
                  </a:outerShdw>
                </a:effectLst>
              </a:rPr>
              <a:t>Выполнила студентка группы </a:t>
            </a:r>
            <a:r>
              <a:rPr lang="ru-RU"/>
              <a:t>Ф-33п</a:t>
            </a:r>
            <a:endParaRPr lang="ru-RU">
              <a:effectLst>
                <a:outerShdw blurRad="38100" dist="38100" dir="2700000" algn="tl">
                  <a:srgbClr val="303030"/>
                </a:outerShdw>
              </a:effectLst>
            </a:endParaRPr>
          </a:p>
          <a:p>
            <a:r>
              <a:rPr lang="ru-RU"/>
              <a:t>Лелекова Виктория Владимировна </a:t>
            </a:r>
            <a:r>
              <a:rPr lang="en-US"/>
              <a:t>+37529-</a:t>
            </a:r>
            <a:r>
              <a:rPr lang="ru-RU"/>
              <a:t>336</a:t>
            </a:r>
            <a:r>
              <a:rPr lang="en-US"/>
              <a:t>-</a:t>
            </a:r>
            <a:r>
              <a:rPr lang="ru-RU"/>
              <a:t>57</a:t>
            </a:r>
            <a:r>
              <a:rPr lang="en-US"/>
              <a:t>-</a:t>
            </a:r>
            <a:r>
              <a:rPr lang="ru-RU"/>
              <a:t>04 </a:t>
            </a:r>
            <a:endParaRPr lang="en-US"/>
          </a:p>
          <a:p>
            <a:r>
              <a:rPr lang="ru-RU"/>
              <a:t>vikynja94@mail.r</a:t>
            </a:r>
            <a:r>
              <a:rPr lang="en-US"/>
              <a:t>u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100" dirty="0">
                <a:solidFill>
                  <a:schemeClr val="accent6">
                    <a:tint val="1000"/>
                  </a:schemeClr>
                </a:solidFill>
              </a:rPr>
              <a:t>4</a:t>
            </a:r>
            <a:r>
              <a:rPr lang="ru-RU" sz="3100" dirty="0" smtClean="0">
                <a:solidFill>
                  <a:schemeClr val="accent6">
                    <a:tint val="1000"/>
                  </a:schemeClr>
                </a:solidFill>
              </a:rPr>
              <a:t>. </a:t>
            </a:r>
            <a:r>
              <a:rPr lang="ru-RU" sz="3100" dirty="0">
                <a:solidFill>
                  <a:schemeClr val="accent6">
                    <a:tint val="1000"/>
                  </a:schemeClr>
                </a:solidFill>
              </a:rPr>
              <a:t>Уменьшение вреда для потребителей инъекционных наркотиков</a:t>
            </a:r>
            <a:r>
              <a:rPr lang="ru-RU" dirty="0">
                <a:solidFill>
                  <a:schemeClr val="accent6">
                    <a:tint val="1000"/>
                  </a:schemeClr>
                </a:solidFill>
              </a:rPr>
              <a:t/>
            </a:r>
            <a:br>
              <a:rPr lang="ru-RU" dirty="0">
                <a:solidFill>
                  <a:schemeClr val="accent6">
                    <a:tint val="1000"/>
                  </a:schemeClr>
                </a:solidFill>
              </a:rPr>
            </a:br>
            <a:endParaRPr lang="ru-RU" dirty="0">
              <a:solidFill>
                <a:schemeClr val="accent6">
                  <a:tint val="1000"/>
                </a:schemeClr>
              </a:solidFill>
            </a:endParaRPr>
          </a:p>
        </p:txBody>
      </p:sp>
      <p:sp>
        <p:nvSpPr>
          <p:cNvPr id="22530" name="Прямоугольник 2"/>
          <p:cNvSpPr>
            <a:spLocks noChangeArrowheads="1"/>
          </p:cNvSpPr>
          <p:nvPr/>
        </p:nvSpPr>
        <p:spPr bwMode="auto">
          <a:xfrm>
            <a:off x="468313" y="1125538"/>
            <a:ext cx="777557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Palatino Linotype" pitchFamily="18" charset="0"/>
              </a:rPr>
              <a:t>Люди, употребляющие инъекционные наркотики, могут соблюдать меры предосторожности для предотвращения ВИЧ-инфекции путем использования стерильного инъекционного оборудования, включая иглы и шприцы, для каждой инъекции. Полный пакет профилактики и лечения ВИЧ включает: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1115616" y="260872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100" dirty="0">
                <a:solidFill>
                  <a:schemeClr val="accent6">
                    <a:tint val="1000"/>
                  </a:schemeClr>
                </a:solidFill>
              </a:rPr>
              <a:t>6. Ликвидация передачи ВИЧ-инфекции от матери ребенку</a:t>
            </a:r>
            <a:r>
              <a:rPr lang="ru-RU" dirty="0">
                <a:solidFill>
                  <a:schemeClr val="accent6">
                    <a:tint val="1000"/>
                  </a:schemeClr>
                </a:solidFill>
              </a:rPr>
              <a:t/>
            </a:r>
            <a:br>
              <a:rPr lang="ru-RU" dirty="0">
                <a:solidFill>
                  <a:schemeClr val="accent6">
                    <a:tint val="1000"/>
                  </a:schemeClr>
                </a:solidFill>
              </a:rPr>
            </a:br>
            <a:endParaRPr lang="ru-RU" dirty="0">
              <a:solidFill>
                <a:schemeClr val="accent6">
                  <a:tint val="1000"/>
                </a:schemeClr>
              </a:solidFill>
            </a:endParaRPr>
          </a:p>
        </p:txBody>
      </p:sp>
      <p:sp>
        <p:nvSpPr>
          <p:cNvPr id="23554" name="Прямоугольник 5"/>
          <p:cNvSpPr>
            <a:spLocks noChangeArrowheads="1"/>
          </p:cNvSpPr>
          <p:nvPr/>
        </p:nvSpPr>
        <p:spPr bwMode="auto">
          <a:xfrm>
            <a:off x="34925" y="1308100"/>
            <a:ext cx="6535738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Palatino Linotype" pitchFamily="18" charset="0"/>
              </a:rPr>
              <a:t>Передача ВИЧ от ВИЧ-позитивной матери ее ребенку во время беременности, </a:t>
            </a:r>
          </a:p>
          <a:p>
            <a:pPr algn="ctr"/>
            <a:r>
              <a:rPr lang="ru-RU" sz="2400">
                <a:latin typeface="Palatino Linotype" pitchFamily="18" charset="0"/>
              </a:rPr>
              <a:t>схваток, родов или грудного вскармливания называется вертикальной передачей инфекции, или передачей инфекции от матери ребенку (ПИМР). </a:t>
            </a:r>
          </a:p>
          <a:p>
            <a:pPr algn="ctr"/>
            <a:r>
              <a:rPr lang="ru-RU" sz="2400">
                <a:latin typeface="Palatino Linotype" pitchFamily="18" charset="0"/>
              </a:rPr>
              <a:t>При отсутствии каких-либо мер вмешательства показатели передачи ВИЧ варьируются в пределах 15-45%. Такую передачу инфекции можно почти полностью предотвратить при условии,</a:t>
            </a:r>
          </a:p>
          <a:p>
            <a:pPr algn="ctr"/>
            <a:r>
              <a:rPr lang="ru-RU" sz="2400">
                <a:latin typeface="Palatino Linotype" pitchFamily="18" charset="0"/>
              </a:rPr>
              <a:t> что и мать и ребенок получают антиретровирусные препараты на стадиях, когда может произойти инфицирование.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300192" y="1813953"/>
            <a:ext cx="2756878" cy="48245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/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 каких случаях следует сдать анализ на ВИЧ? </a:t>
            </a:r>
          </a:p>
        </p:txBody>
      </p:sp>
      <p:sp>
        <p:nvSpPr>
          <p:cNvPr id="24578" name="Rectangle 3"/>
          <p:cNvSpPr txBox="1">
            <a:spLocks noChangeArrowheads="1"/>
          </p:cNvSpPr>
          <p:nvPr/>
        </p:nvSpPr>
        <p:spPr bwMode="auto">
          <a:xfrm>
            <a:off x="152400" y="1557338"/>
            <a:ext cx="8839200" cy="511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ct val="20000"/>
              </a:spcBef>
              <a:buClr>
                <a:srgbClr val="FE3737"/>
              </a:buClr>
              <a:buFont typeface="Arial" charset="0"/>
              <a:buChar char="•"/>
            </a:pPr>
            <a:r>
              <a:rPr lang="ru-RU" sz="2000" b="1">
                <a:solidFill>
                  <a:schemeClr val="tx2"/>
                </a:solidFill>
              </a:rPr>
              <a:t>после полового контакта с новым партнером без презерватива</a:t>
            </a:r>
          </a:p>
          <a:p>
            <a:pPr marL="273050" indent="-273050">
              <a:spcBef>
                <a:spcPct val="20000"/>
              </a:spcBef>
              <a:buClr>
                <a:srgbClr val="FE3737"/>
              </a:buClr>
              <a:buFont typeface="Arial" charset="0"/>
              <a:buChar char="•"/>
            </a:pPr>
            <a:r>
              <a:rPr lang="ru-RU" sz="2000" b="1">
                <a:solidFill>
                  <a:schemeClr val="tx2"/>
                </a:solidFill>
              </a:rPr>
              <a:t>после сексуального насилия </a:t>
            </a:r>
          </a:p>
          <a:p>
            <a:pPr marL="273050" indent="-273050">
              <a:spcBef>
                <a:spcPct val="20000"/>
              </a:spcBef>
              <a:buClr>
                <a:srgbClr val="FE3737"/>
              </a:buClr>
              <a:buFont typeface="Arial" charset="0"/>
              <a:buChar char="•"/>
            </a:pPr>
            <a:r>
              <a:rPr lang="ru-RU" sz="2000" b="1">
                <a:solidFill>
                  <a:schemeClr val="tx2"/>
                </a:solidFill>
              </a:rPr>
              <a:t>если твой настоящий или прошлый половой партнер ВИЧ-инфицирован </a:t>
            </a:r>
          </a:p>
          <a:p>
            <a:pPr marL="273050" indent="-273050">
              <a:spcBef>
                <a:spcPct val="20000"/>
              </a:spcBef>
              <a:buClr>
                <a:srgbClr val="FE3737"/>
              </a:buClr>
              <a:buFont typeface="Arial" charset="0"/>
              <a:buChar char="•"/>
            </a:pPr>
            <a:r>
              <a:rPr lang="ru-RU" sz="2000" b="1">
                <a:solidFill>
                  <a:schemeClr val="tx2"/>
                </a:solidFill>
              </a:rPr>
              <a:t>после использования одних и тех же игл или шприцев для введения наркотиков или других веществ, а также для татуировок и пирсинга </a:t>
            </a:r>
          </a:p>
          <a:p>
            <a:pPr marL="273050" indent="-273050">
              <a:spcBef>
                <a:spcPct val="20000"/>
              </a:spcBef>
              <a:buClr>
                <a:srgbClr val="FE3737"/>
              </a:buClr>
              <a:buFont typeface="Arial" charset="0"/>
              <a:buChar char="•"/>
            </a:pPr>
            <a:r>
              <a:rPr lang="ru-RU" sz="2000" b="1">
                <a:solidFill>
                  <a:schemeClr val="tx2"/>
                </a:solidFill>
              </a:rPr>
              <a:t>после какого-либо контакта с кровью ВИЧ-инфицированного человека </a:t>
            </a:r>
          </a:p>
          <a:p>
            <a:pPr marL="273050" indent="-273050">
              <a:spcBef>
                <a:spcPct val="20000"/>
              </a:spcBef>
              <a:buClr>
                <a:srgbClr val="FE3737"/>
              </a:buClr>
              <a:buFont typeface="Arial" charset="0"/>
              <a:buChar char="•"/>
            </a:pPr>
            <a:r>
              <a:rPr lang="ru-RU" sz="2000" b="1">
                <a:solidFill>
                  <a:schemeClr val="tx2"/>
                </a:solidFill>
              </a:rPr>
              <a:t>если твой партнер пользовался чужими иглами или подвергался какой-либо другой опасности инфицирования </a:t>
            </a:r>
          </a:p>
          <a:p>
            <a:pPr marL="273050" indent="-273050">
              <a:spcBef>
                <a:spcPct val="20000"/>
              </a:spcBef>
              <a:buClr>
                <a:srgbClr val="FE3737"/>
              </a:buClr>
              <a:buFont typeface="Arial" charset="0"/>
              <a:buChar char="•"/>
            </a:pPr>
            <a:r>
              <a:rPr lang="ru-RU" sz="2000" b="1">
                <a:solidFill>
                  <a:schemeClr val="tx2"/>
                </a:solidFill>
              </a:rPr>
              <a:t>после обнаружения другой инфекции, передающейся половым путем</a:t>
            </a:r>
            <a:r>
              <a:rPr lang="ru-RU" sz="2400" b="1">
                <a:solidFill>
                  <a:schemeClr val="tx2"/>
                </a:solidFill>
                <a:latin typeface="Palatino Linotype" pitchFamily="18" charset="0"/>
              </a:rPr>
              <a:t> </a:t>
            </a:r>
          </a:p>
          <a:p>
            <a:pPr marL="273050" indent="-273050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endParaRPr lang="en-US" sz="2800" b="1">
              <a:solidFill>
                <a:schemeClr val="tx2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Прямоугольник 2"/>
          <p:cNvSpPr>
            <a:spLocks noChangeArrowheads="1"/>
          </p:cNvSpPr>
          <p:nvPr/>
        </p:nvSpPr>
        <p:spPr bwMode="auto">
          <a:xfrm>
            <a:off x="179388" y="188913"/>
            <a:ext cx="741680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Palatino Linotype" pitchFamily="18" charset="0"/>
              </a:rPr>
              <a:t/>
            </a:r>
            <a:br>
              <a:rPr lang="ru-RU" sz="2400">
                <a:latin typeface="Palatino Linotype" pitchFamily="18" charset="0"/>
              </a:rPr>
            </a:br>
            <a:r>
              <a:rPr lang="ru-RU" sz="2400">
                <a:latin typeface="Palatino Linotype" pitchFamily="18" charset="0"/>
              </a:rPr>
              <a:t>Символом борьбы против СПИДа стала красная ленточка. Предложил этот символ</a:t>
            </a:r>
          </a:p>
          <a:p>
            <a:pPr algn="ctr"/>
            <a:r>
              <a:rPr lang="ru-RU" sz="2400">
                <a:latin typeface="Palatino Linotype" pitchFamily="18" charset="0"/>
              </a:rPr>
              <a:t>американский художник Франк Мур в 1991году.</a:t>
            </a:r>
          </a:p>
          <a:p>
            <a:pPr algn="ctr"/>
            <a:r>
              <a:rPr lang="ru-RU" sz="2400">
                <a:latin typeface="Palatino Linotype" pitchFamily="18" charset="0"/>
              </a:rPr>
              <a:t>       Красную ленточку прикалывают к одежде.   </a:t>
            </a:r>
          </a:p>
          <a:p>
            <a:pPr algn="ctr"/>
            <a:r>
              <a:rPr lang="ru-RU" sz="2400">
                <a:latin typeface="Palatino Linotype" pitchFamily="18" charset="0"/>
              </a:rPr>
              <a:t>    Красную ленточку прикалывают к одежде.</a:t>
            </a:r>
          </a:p>
          <a:p>
            <a:pPr algn="ctr"/>
            <a:r>
              <a:rPr lang="ru-RU" sz="2400">
                <a:latin typeface="Palatino Linotype" pitchFamily="18" charset="0"/>
              </a:rPr>
              <a:t>  Чем больше людей наденут красную ленточку,  тем слышнее будет голос тех, кто</a:t>
            </a:r>
          </a:p>
          <a:p>
            <a:pPr algn="ctr"/>
            <a:r>
              <a:rPr lang="ru-RU" sz="2400">
                <a:latin typeface="Palatino Linotype" pitchFamily="18" charset="0"/>
              </a:rPr>
              <a:t>требует внимания к проблеме СПИДа.   </a:t>
            </a:r>
          </a:p>
          <a:p>
            <a:pPr algn="ctr"/>
            <a:r>
              <a:rPr lang="ru-RU" sz="2400">
                <a:latin typeface="Palatino Linotype" pitchFamily="18" charset="0"/>
              </a:rPr>
              <a:t>   Чем больше людей наденут красную</a:t>
            </a:r>
          </a:p>
          <a:p>
            <a:pPr algn="ctr"/>
            <a:r>
              <a:rPr lang="ru-RU" sz="2400">
                <a:latin typeface="Palatino Linotype" pitchFamily="18" charset="0"/>
              </a:rPr>
              <a:t>ленточку,  тем слышнее будет голос тех,</a:t>
            </a:r>
          </a:p>
          <a:p>
            <a:pPr algn="ctr"/>
            <a:r>
              <a:rPr lang="ru-RU" sz="2400">
                <a:latin typeface="Palatino Linotype" pitchFamily="18" charset="0"/>
              </a:rPr>
              <a:t> кто</a:t>
            </a:r>
          </a:p>
          <a:p>
            <a:pPr algn="ctr"/>
            <a:r>
              <a:rPr lang="ru-RU" sz="2400">
                <a:latin typeface="Palatino Linotype" pitchFamily="18" charset="0"/>
              </a:rPr>
              <a:t>требует внимания к проблеме СПИДа.</a:t>
            </a:r>
          </a:p>
        </p:txBody>
      </p:sp>
      <p:pic>
        <p:nvPicPr>
          <p:cNvPr id="25602" name="Picture 2" descr="https://encrypted-tbn3.gstatic.com/images?q=tbn:ANd9GcSJ0q-PiANglk-kn4bHtaxYoHUKCTjxGy68Pm-gD_OD9US9vP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53225" y="3716338"/>
            <a:ext cx="237490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6">
                    <a:tint val="1000"/>
                  </a:schemeClr>
                </a:solidFill>
              </a:rPr>
              <a:t>Спасибо за внимание!!</a:t>
            </a:r>
            <a:endParaRPr lang="ru-RU" dirty="0">
              <a:solidFill>
                <a:schemeClr val="accent6">
                  <a:tint val="1000"/>
                </a:schemeClr>
              </a:solidFill>
            </a:endParaRPr>
          </a:p>
        </p:txBody>
      </p:sp>
      <p:pic>
        <p:nvPicPr>
          <p:cNvPr id="26626" name="Picture 2" descr="Archive - Nov 2011 - Story Информационно-новостной портал 'Час Пик'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5850" y="1341438"/>
            <a:ext cx="6908800" cy="523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tint val="1000"/>
                  </a:schemeClr>
                </a:solidFill>
              </a:rPr>
              <a:t>Что такое ВИЧ?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484784"/>
            <a:ext cx="6318448" cy="470898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u="sng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ВИЧ ИНФЕКЦИЯ-</a:t>
            </a:r>
            <a:r>
              <a:rPr lang="ru-RU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это </a:t>
            </a:r>
            <a:r>
              <a:rPr lang="ru-RU" sz="2800" b="1" dirty="0">
                <a:latin typeface="+mn-lt"/>
                <a:cs typeface="+mn-cs"/>
              </a:rPr>
              <a:t>заболевание вызванное вирусом иммунодефицита человека,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n-lt"/>
                <a:cs typeface="+mn-cs"/>
              </a:rPr>
              <a:t>    характеризующееся специфическим поражением иммунной системы, приводящим к ее медленному и неуклонному разрушению до формирования синдрома приобретенного иммунодефицита (СПИД).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14339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425" y="4197350"/>
            <a:ext cx="2951163" cy="2617788"/>
          </a:xfrm>
          <a:prstGeom prst="rect">
            <a:avLst/>
          </a:prstGeom>
          <a:noFill/>
          <a:ln w="76200">
            <a:solidFill>
              <a:srgbClr val="FF3300"/>
            </a:solidFill>
            <a:miter lim="800000"/>
            <a:headEnd/>
            <a:tailEnd/>
          </a:ln>
        </p:spPr>
      </p:pic>
      <p:pic>
        <p:nvPicPr>
          <p:cNvPr id="10242" name="Picture 2" descr="ВИЧ-инфекция в полости рта / Болезни / Здоровое сообществ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20747223">
            <a:off x="5958079" y="188640"/>
            <a:ext cx="2857500" cy="21431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tint val="1000"/>
                  </a:schemeClr>
                </a:solidFill>
              </a:rPr>
              <a:t>В чем розница между ВИЧ-инфекцией </a:t>
            </a:r>
            <a:r>
              <a:rPr lang="ru-RU" dirty="0" smtClean="0">
                <a:solidFill>
                  <a:schemeClr val="accent6">
                    <a:tint val="1000"/>
                  </a:schemeClr>
                </a:solidFill>
              </a:rPr>
              <a:t>и</a:t>
            </a:r>
            <a:r>
              <a:rPr lang="ru-RU" dirty="0">
                <a:solidFill>
                  <a:schemeClr val="accent6">
                    <a:tint val="1000"/>
                  </a:schemeClr>
                </a:solidFill>
              </a:rPr>
              <a:t> СПИДом?</a:t>
            </a:r>
          </a:p>
        </p:txBody>
      </p:sp>
      <p:sp>
        <p:nvSpPr>
          <p:cNvPr id="15362" name="Прямоугольник 2"/>
          <p:cNvSpPr>
            <a:spLocks noChangeArrowheads="1"/>
          </p:cNvSpPr>
          <p:nvPr/>
        </p:nvSpPr>
        <p:spPr bwMode="auto">
          <a:xfrm>
            <a:off x="320675" y="1628775"/>
            <a:ext cx="7848600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Batang" pitchFamily="18" charset="-127"/>
                <a:ea typeface="Batang" pitchFamily="18" charset="-127"/>
              </a:rPr>
              <a:t>СПИД (Синдром Приобретенного Иммунодефицита) - это конечная и самая тяжелая стадия развития ВИЧ-инфекции. Разрушительное влияние, которое ВИЧ оказывает на иммунную систему человека в течение нескольких лет, приводит к развитию иммунодефицита. А это означает, что любые инфекции, вирусы и болезни больше не встречают "отпора" на своем пути, и организм уже не в силах бороться с ними. У больного СПИДом развивается множество тяжелых болезней, от которых он в конечном итоге погибает.</a:t>
            </a:r>
          </a:p>
        </p:txBody>
      </p:sp>
      <p:pic>
        <p:nvPicPr>
          <p:cNvPr id="15363" name="Picture 2" descr="Скачать СПИД. Самая крупная мистификация XX века (2009) SATRip бесплатно. Видеофильмы на FILE4ALL.r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125" y="188913"/>
            <a:ext cx="2428875" cy="182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tint val="1000"/>
                  </a:schemeClr>
                </a:solidFill>
              </a:rPr>
              <a:t>Как передается ВИЧ-инфекция?</a:t>
            </a:r>
          </a:p>
        </p:txBody>
      </p:sp>
      <p:graphicFrame>
        <p:nvGraphicFramePr>
          <p:cNvPr id="3" name="Схема 2"/>
          <p:cNvGraphicFramePr/>
          <p:nvPr/>
        </p:nvGraphicFramePr>
        <p:xfrm>
          <a:off x="251520" y="1844824"/>
          <a:ext cx="8424936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tint val="1000"/>
                  </a:schemeClr>
                </a:solidFill>
              </a:rPr>
              <a:t>Как предотвратить заражение через кровь, через инъекции?</a:t>
            </a:r>
          </a:p>
        </p:txBody>
      </p:sp>
      <p:sp>
        <p:nvSpPr>
          <p:cNvPr id="17410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spcBef>
                <a:spcPct val="20000"/>
              </a:spcBef>
              <a:buClr>
                <a:srgbClr val="FE3737"/>
              </a:buClr>
              <a:buFont typeface="Arial" charset="0"/>
              <a:buChar char="•"/>
            </a:pPr>
            <a:r>
              <a:rPr lang="ru-RU" sz="2800">
                <a:solidFill>
                  <a:schemeClr val="tx2"/>
                </a:solidFill>
                <a:latin typeface="Palatino Linotype" pitchFamily="18" charset="0"/>
              </a:rPr>
              <a:t>Неповрежденная кожа - надежный барьер для вируса.</a:t>
            </a:r>
          </a:p>
          <a:p>
            <a:pPr marL="273050" indent="-273050">
              <a:spcBef>
                <a:spcPct val="20000"/>
              </a:spcBef>
              <a:buClr>
                <a:srgbClr val="FE3737"/>
              </a:buClr>
              <a:buFont typeface="Arial" charset="0"/>
              <a:buChar char="•"/>
            </a:pPr>
            <a:r>
              <a:rPr lang="ru-RU" sz="2800">
                <a:solidFill>
                  <a:schemeClr val="tx2"/>
                </a:solidFill>
                <a:latin typeface="Palatino Linotype" pitchFamily="18" charset="0"/>
              </a:rPr>
              <a:t>Следует использовать одноразовые и/или стерильные инструменты.</a:t>
            </a:r>
            <a:br>
              <a:rPr lang="ru-RU" sz="2800">
                <a:solidFill>
                  <a:schemeClr val="tx2"/>
                </a:solidFill>
                <a:latin typeface="Palatino Linotype" pitchFamily="18" charset="0"/>
              </a:rPr>
            </a:br>
            <a:r>
              <a:rPr lang="ru-RU" sz="2800">
                <a:solidFill>
                  <a:schemeClr val="tx2"/>
                </a:solidFill>
                <a:latin typeface="Palatino Linotype" pitchFamily="18" charset="0"/>
              </a:rPr>
              <a:t>для медицинских и косметических услуг</a:t>
            </a:r>
          </a:p>
          <a:p>
            <a:pPr marL="273050" indent="-273050">
              <a:spcBef>
                <a:spcPct val="20000"/>
              </a:spcBef>
              <a:buClr>
                <a:srgbClr val="FE3737"/>
              </a:buClr>
              <a:buFont typeface="Arial" charset="0"/>
              <a:buChar char="•"/>
            </a:pPr>
            <a:r>
              <a:rPr lang="ru-RU" sz="2800">
                <a:solidFill>
                  <a:schemeClr val="tx2"/>
                </a:solidFill>
                <a:latin typeface="Palatino Linotype" pitchFamily="18" charset="0"/>
              </a:rPr>
              <a:t>Отказаться от любого употребления наркотических средств. </a:t>
            </a:r>
          </a:p>
        </p:txBody>
      </p:sp>
      <p:pic>
        <p:nvPicPr>
          <p:cNvPr id="17411" name="Picture 2" descr="Социальная реклама &quot;Простые правила против СПИДа&quot; - 2011 - Бояться не нужно, нужно знать. &quot;АнтиВИЧ/СПИД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4543425"/>
            <a:ext cx="3492500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tint val="1000"/>
                  </a:schemeClr>
                </a:solidFill>
              </a:rPr>
              <a:t>Профилактика</a:t>
            </a:r>
            <a:br>
              <a:rPr lang="ru-RU" dirty="0">
                <a:solidFill>
                  <a:schemeClr val="accent6">
                    <a:tint val="1000"/>
                  </a:schemeClr>
                </a:solidFill>
              </a:rPr>
            </a:br>
            <a:endParaRPr lang="ru-RU" dirty="0">
              <a:solidFill>
                <a:schemeClr val="accent6">
                  <a:tint val="1000"/>
                </a:schemeClr>
              </a:solidFill>
            </a:endParaRPr>
          </a:p>
        </p:txBody>
      </p:sp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801688" y="1773238"/>
            <a:ext cx="69135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Palatino Linotype" pitchFamily="18" charset="0"/>
              </a:rPr>
              <a:t>Риск ВИЧ-инфицирования можно снизить путем ограничения воздействия факторов риска. Основные подходы к профилактике ВИЧ, используемые часто в сочетании, включают следующие:</a:t>
            </a:r>
            <a:br>
              <a:rPr lang="ru-RU" sz="2400">
                <a:latin typeface="Palatino Linotype" pitchFamily="18" charset="0"/>
              </a:rPr>
            </a:br>
            <a:endParaRPr lang="ru-RU" sz="2400">
              <a:latin typeface="Palatino Linotype" pitchFamily="18" charset="0"/>
            </a:endParaRPr>
          </a:p>
        </p:txBody>
      </p:sp>
      <p:pic>
        <p:nvPicPr>
          <p:cNvPr id="18435" name="Picture 2" descr="http://4.bp.blogspot.com/-rnj6-p58DVA/UUeI9l4zInI/AAAAAAAAcCQ/NYcgIoepyAs/s1600/%D0%A1%D0%9F%D0%98%D0%94+%E2%80%94+%D0%B2%D0%B5%D0%BB%D0%B8%D1%87%D0%B0%D0%B9%D1%88%D0%B0%D1%8F+%D0%B0%D1%84%D0%B5%D1%80%D0%B0+XX+%D0%B2%D0%B5%D0%BA%D0%B0+(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7538" y="3789363"/>
            <a:ext cx="4440237" cy="291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tint val="1000"/>
                  </a:schemeClr>
                </a:solidFill>
              </a:rPr>
              <a:t>1. Использование мужских и женских презервативов</a:t>
            </a:r>
            <a:br>
              <a:rPr lang="ru-RU" dirty="0">
                <a:solidFill>
                  <a:schemeClr val="accent6">
                    <a:tint val="1000"/>
                  </a:schemeClr>
                </a:solidFill>
              </a:rPr>
            </a:br>
            <a:endParaRPr lang="ru-RU" dirty="0">
              <a:solidFill>
                <a:schemeClr val="accent6">
                  <a:tint val="1000"/>
                </a:schemeClr>
              </a:solidFill>
            </a:endParaRPr>
          </a:p>
        </p:txBody>
      </p:sp>
      <p:sp>
        <p:nvSpPr>
          <p:cNvPr id="19458" name="Прямоугольник 2"/>
          <p:cNvSpPr>
            <a:spLocks noChangeArrowheads="1"/>
          </p:cNvSpPr>
          <p:nvPr/>
        </p:nvSpPr>
        <p:spPr bwMode="auto">
          <a:xfrm>
            <a:off x="323850" y="1412875"/>
            <a:ext cx="6335713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Palatino Linotype" pitchFamily="18" charset="0"/>
              </a:rPr>
              <a:t>Правильное и постоянное использование мужских и женских презервативов может защитить от распространения инфекций, передаваемых половым путем, включая ВИЧ. Фактические данные свидетельствуют о том, что мужские латексные презервативы защищают на 85% или более от передачи половым путем ВИЧ и от других инфекций, передаваемых половым путем (ИППП).</a:t>
            </a:r>
          </a:p>
        </p:txBody>
      </p:sp>
      <p:pic>
        <p:nvPicPr>
          <p:cNvPr id="2050" name="Picture 2" descr="ВИЧ-инфекция и СПИ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516216" y="1556792"/>
            <a:ext cx="2485319" cy="46085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/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tint val="1000"/>
                  </a:schemeClr>
                </a:solidFill>
              </a:rPr>
              <a:t>2. Тестирование и консультирование в отношении ВИЧ </a:t>
            </a:r>
            <a:r>
              <a:rPr lang="ru-RU" dirty="0" smtClean="0">
                <a:solidFill>
                  <a:schemeClr val="accent6">
                    <a:tint val="1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tint val="1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tint val="1000"/>
                  </a:schemeClr>
                </a:solidFill>
              </a:rPr>
              <a:t>и </a:t>
            </a:r>
            <a:r>
              <a:rPr lang="ru-RU" dirty="0">
                <a:solidFill>
                  <a:schemeClr val="accent6">
                    <a:tint val="1000"/>
                  </a:schemeClr>
                </a:solidFill>
              </a:rPr>
              <a:t>ИППП</a:t>
            </a:r>
            <a:r>
              <a:rPr lang="ru-RU" dirty="0" smtClean="0">
                <a:solidFill>
                  <a:schemeClr val="accent6">
                    <a:tint val="1000"/>
                  </a:schemeClr>
                </a:solidFill>
              </a:rPr>
              <a:t>.</a:t>
            </a:r>
            <a:endParaRPr lang="ru-RU" dirty="0">
              <a:solidFill>
                <a:schemeClr val="accent6">
                  <a:tint val="1000"/>
                </a:schemeClr>
              </a:solidFill>
            </a:endParaRPr>
          </a:p>
        </p:txBody>
      </p:sp>
      <p:sp>
        <p:nvSpPr>
          <p:cNvPr id="20482" name="Прямоугольник 2"/>
          <p:cNvSpPr>
            <a:spLocks noChangeArrowheads="1"/>
          </p:cNvSpPr>
          <p:nvPr/>
        </p:nvSpPr>
        <p:spPr bwMode="auto">
          <a:xfrm>
            <a:off x="323850" y="1700213"/>
            <a:ext cx="8135938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Palatino Linotype" pitchFamily="18" charset="0"/>
              </a:rPr>
              <a:t>Всем людям, подвергающимся воздействию каких-либо факторов риска, настоятельно рекомендуется тестирование на ВИЧ и другие ИППП с тем, чтобы они могли узнать о своем инфекционном статусе и незамедлительно получить доступ к необходимым услугам по профилактике и лечению. ВОЗ также рекомендует предлагать тестирование партнерам или парам.</a:t>
            </a:r>
          </a:p>
        </p:txBody>
      </p:sp>
      <p:pic>
        <p:nvPicPr>
          <p:cNvPr id="20483" name="Picture 2" descr="http://www.zdorovieinfo.ru/upload/images/482x351_HIV_medicin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4437063"/>
            <a:ext cx="4176712" cy="22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41784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accent6">
                    <a:tint val="1000"/>
                  </a:schemeClr>
                </a:solidFill>
              </a:rPr>
              <a:t> </a:t>
            </a:r>
            <a:r>
              <a:rPr lang="ru-RU" sz="3100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3.Профилактика </a:t>
            </a:r>
            <a:r>
              <a:rPr lang="ru-RU" sz="3100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основе антиретровирусных препаратов (АРВ)</a:t>
            </a:r>
            <a:r>
              <a:rPr lang="ru-RU" sz="3100" dirty="0">
                <a:solidFill>
                  <a:schemeClr val="accent6">
                    <a:tint val="1000"/>
                  </a:schemeClr>
                </a:solidFill>
              </a:rPr>
              <a:t/>
            </a:r>
            <a:br>
              <a:rPr lang="ru-RU" sz="3100" dirty="0">
                <a:solidFill>
                  <a:schemeClr val="accent6">
                    <a:tint val="1000"/>
                  </a:schemeClr>
                </a:solidFill>
              </a:rPr>
            </a:br>
            <a:endParaRPr lang="ru-RU" sz="3100" dirty="0">
              <a:solidFill>
                <a:schemeClr val="accent6">
                  <a:tint val="1000"/>
                </a:schemeClr>
              </a:solidFill>
            </a:endParaRPr>
          </a:p>
        </p:txBody>
      </p:sp>
      <p:sp>
        <p:nvSpPr>
          <p:cNvPr id="21506" name="Прямоугольник 2"/>
          <p:cNvSpPr>
            <a:spLocks noChangeArrowheads="1"/>
          </p:cNvSpPr>
          <p:nvPr/>
        </p:nvSpPr>
        <p:spPr bwMode="auto">
          <a:xfrm>
            <a:off x="323850" y="1052513"/>
            <a:ext cx="7561263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Palatino Linotype" pitchFamily="18" charset="0"/>
              </a:rPr>
              <a:t>Недавнее испытание подтвердило, что в случае соблюдения ВИЧ-позитивным человеком эффективной схемы антиретровирусной терапии риск передачи вируса его неинфицированному сексуальному партнеру может быть снижен на 96%. В отношении пар, где один партнер является ВИЧ-позитивным, а другой ВИЧ-негативным, ВОЗ рекомендует предлагать ВИЧ-позитивному партнеру АРТ независимо от его/ее числа CD4.</a:t>
            </a:r>
          </a:p>
        </p:txBody>
      </p:sp>
      <p:pic>
        <p:nvPicPr>
          <p:cNvPr id="5122" name="Picture 2" descr="http://www.bez-zavisimosti.ru/wp-content/uploads/2010/12/protiv_spida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3131840" y="4458896"/>
            <a:ext cx="5974917" cy="236734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Паркет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127</TotalTime>
  <Words>496</Words>
  <Application>Microsoft Office PowerPoint</Application>
  <PresentationFormat>Экран (4:3)</PresentationFormat>
  <Paragraphs>39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5</vt:i4>
      </vt:variant>
      <vt:variant>
        <vt:lpstr>Заголовки слайдов</vt:lpstr>
      </vt:variant>
      <vt:variant>
        <vt:i4>14</vt:i4>
      </vt:variant>
    </vt:vector>
  </HeadingPairs>
  <TitlesOfParts>
    <vt:vector size="25" baseType="lpstr">
      <vt:lpstr>Arial</vt:lpstr>
      <vt:lpstr>Palatino Linotype</vt:lpstr>
      <vt:lpstr>Calibri</vt:lpstr>
      <vt:lpstr>Tw Cen MT</vt:lpstr>
      <vt:lpstr>Batang</vt:lpstr>
      <vt:lpstr>Wingdings</vt:lpstr>
      <vt:lpstr>Паркет</vt:lpstr>
      <vt:lpstr>Паркет</vt:lpstr>
      <vt:lpstr>Паркет</vt:lpstr>
      <vt:lpstr>Паркет</vt:lpstr>
      <vt:lpstr>Паркет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Профилактика Вич-инфекций</dc:title>
  <dc:creator>dimon</dc:creator>
  <cp:lastModifiedBy>Veronika</cp:lastModifiedBy>
  <cp:revision>15</cp:revision>
  <dcterms:created xsi:type="dcterms:W3CDTF">2014-11-28T18:28:02Z</dcterms:created>
  <dcterms:modified xsi:type="dcterms:W3CDTF">2014-11-30T14:04:13Z</dcterms:modified>
</cp:coreProperties>
</file>