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91" d="100"/>
          <a:sy n="91" d="100"/>
        </p:scale>
        <p:origin x="43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82089-A9BE-4068-A15A-B37210533B58}" type="datetimeFigureOut">
              <a:rPr lang="ru-RU" smtClean="0"/>
              <a:t>24.11.2017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3CFDC-5F91-4EBA-A431-63FBEEEA2C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07930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82089-A9BE-4068-A15A-B37210533B58}" type="datetimeFigureOut">
              <a:rPr lang="ru-RU" smtClean="0"/>
              <a:t>24.11.2017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3CFDC-5F91-4EBA-A431-63FBEEEA2C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1756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82089-A9BE-4068-A15A-B37210533B58}" type="datetimeFigureOut">
              <a:rPr lang="ru-RU" smtClean="0"/>
              <a:t>24.11.2017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3CFDC-5F91-4EBA-A431-63FBEEEA2C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5071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82089-A9BE-4068-A15A-B37210533B58}" type="datetimeFigureOut">
              <a:rPr lang="ru-RU" smtClean="0"/>
              <a:t>24.11.2017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3CFDC-5F91-4EBA-A431-63FBEEEA2C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79521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82089-A9BE-4068-A15A-B37210533B58}" type="datetimeFigureOut">
              <a:rPr lang="ru-RU" smtClean="0"/>
              <a:t>24.11.2017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3CFDC-5F91-4EBA-A431-63FBEEEA2C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77782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82089-A9BE-4068-A15A-B37210533B58}" type="datetimeFigureOut">
              <a:rPr lang="ru-RU" smtClean="0"/>
              <a:t>24.11.2017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3CFDC-5F91-4EBA-A431-63FBEEEA2C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53127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82089-A9BE-4068-A15A-B37210533B58}" type="datetimeFigureOut">
              <a:rPr lang="ru-RU" smtClean="0"/>
              <a:t>24.11.2017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3CFDC-5F91-4EBA-A431-63FBEEEA2C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82371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82089-A9BE-4068-A15A-B37210533B58}" type="datetimeFigureOut">
              <a:rPr lang="ru-RU" smtClean="0"/>
              <a:t>24.11.2017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3CFDC-5F91-4EBA-A431-63FBEEEA2C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43980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82089-A9BE-4068-A15A-B37210533B58}" type="datetimeFigureOut">
              <a:rPr lang="ru-RU" smtClean="0"/>
              <a:t>24.11.2017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3CFDC-5F91-4EBA-A431-63FBEEEA2C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16249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82089-A9BE-4068-A15A-B37210533B58}" type="datetimeFigureOut">
              <a:rPr lang="ru-RU" smtClean="0"/>
              <a:t>24.11.2017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3CFDC-5F91-4EBA-A431-63FBEEEA2C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64640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82089-A9BE-4068-A15A-B37210533B58}" type="datetimeFigureOut">
              <a:rPr lang="ru-RU" smtClean="0"/>
              <a:t>24.11.2017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3CFDC-5F91-4EBA-A431-63FBEEEA2C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34549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882089-A9BE-4068-A15A-B37210533B58}" type="datetimeFigureOut">
              <a:rPr lang="ru-RU" smtClean="0"/>
              <a:t>24.11.2017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F3CFDC-5F91-4EBA-A431-63FBEEEA2C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98001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8100" y="-38100"/>
            <a:ext cx="12268200" cy="693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4711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8100" y="-28575"/>
            <a:ext cx="12268200" cy="6915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59899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7150" y="-38100"/>
            <a:ext cx="12306300" cy="693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7008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2863" y="-28575"/>
            <a:ext cx="12277725" cy="6915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2498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9050" y="-28575"/>
            <a:ext cx="12230100" cy="6915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10202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Широкоэкранный</PresentationFormat>
  <Paragraphs>0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Georgy Baevich</dc:creator>
  <cp:lastModifiedBy>Georgy Baevich</cp:lastModifiedBy>
  <cp:revision>1</cp:revision>
  <dcterms:created xsi:type="dcterms:W3CDTF">2017-11-24T12:46:25Z</dcterms:created>
  <dcterms:modified xsi:type="dcterms:W3CDTF">2017-11-24T12:46:33Z</dcterms:modified>
</cp:coreProperties>
</file>