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8" r:id="rId4"/>
    <p:sldId id="259" r:id="rId5"/>
    <p:sldId id="261" r:id="rId6"/>
    <p:sldId id="262" r:id="rId7"/>
    <p:sldId id="266" r:id="rId8"/>
    <p:sldId id="268" r:id="rId9"/>
    <p:sldId id="265" r:id="rId10"/>
    <p:sldId id="269" r:id="rId11"/>
    <p:sldId id="270" r:id="rId1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9900"/>
    <a:srgbClr val="FFFFCC"/>
    <a:srgbClr val="D9FFD9"/>
    <a:srgbClr val="DDFFDD"/>
    <a:srgbClr val="F7FFF7"/>
    <a:srgbClr val="FFFF57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147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1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BEC6B-B51B-47A0-A9BD-62217582409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933FC-53CF-49A6-B24E-7A99AADD6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BEC6B-B51B-47A0-A9BD-62217582409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933FC-53CF-49A6-B24E-7A99AADD6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BEC6B-B51B-47A0-A9BD-62217582409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933FC-53CF-49A6-B24E-7A99AADD6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BEC6B-B51B-47A0-A9BD-62217582409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933FC-53CF-49A6-B24E-7A99AADD6EEE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6 Imagen" descr="Imagen1.png"/>
          <p:cNvPicPr>
            <a:picLocks noChangeAspect="1"/>
          </p:cNvPicPr>
          <p:nvPr userDrawn="1"/>
        </p:nvPicPr>
        <p:blipFill>
          <a:blip r:embed="rId2" cstate="print"/>
          <a:srcRect t="1526" r="772" b="1552"/>
          <a:stretch>
            <a:fillRect/>
          </a:stretch>
        </p:blipFill>
        <p:spPr>
          <a:xfrm flipH="1">
            <a:off x="-642974" y="0"/>
            <a:ext cx="992988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BEC6B-B51B-47A0-A9BD-62217582409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933FC-53CF-49A6-B24E-7A99AADD6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BEC6B-B51B-47A0-A9BD-62217582409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933FC-53CF-49A6-B24E-7A99AADD6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BEC6B-B51B-47A0-A9BD-62217582409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933FC-53CF-49A6-B24E-7A99AADD6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BEC6B-B51B-47A0-A9BD-62217582409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933FC-53CF-49A6-B24E-7A99AADD6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BEC6B-B51B-47A0-A9BD-62217582409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933FC-53CF-49A6-B24E-7A99AADD6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BEC6B-B51B-47A0-A9BD-62217582409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933FC-53CF-49A6-B24E-7A99AADD6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BEC6B-B51B-47A0-A9BD-62217582409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933FC-53CF-49A6-B24E-7A99AADD6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uario\Mis documentos\Mis imágenes\PAISAJES\Bright%20Solar%20Eclipse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2357422" y="357166"/>
            <a:ext cx="6329378" cy="7969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mtClean="0"/>
              <a:t>Haga clic para modificar el estilo de título del patrón</a:t>
            </a:r>
            <a:endParaRPr lang="ru-RU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785926"/>
            <a:ext cx="8229600" cy="4340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Haga clic para modificar el estilo de texto del patrón</a:t>
            </a:r>
          </a:p>
          <a:p>
            <a:pPr lvl="1"/>
            <a:r>
              <a:rPr lang="ru-RU" smtClean="0"/>
              <a:t>Segundo nivel</a:t>
            </a:r>
          </a:p>
          <a:p>
            <a:pPr lvl="2"/>
            <a:r>
              <a:rPr lang="ru-RU" smtClean="0"/>
              <a:t>Tercer nivel</a:t>
            </a:r>
          </a:p>
          <a:p>
            <a:pPr lvl="3"/>
            <a:r>
              <a:rPr lang="ru-RU" smtClean="0"/>
              <a:t>Cuarto nivel</a:t>
            </a:r>
          </a:p>
          <a:p>
            <a:pPr lvl="4"/>
            <a:r>
              <a:rPr lang="ru-RU" smtClean="0"/>
              <a:t>Quinto nivel</a:t>
            </a:r>
            <a:endParaRPr lang="ru-RU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BEC6B-B51B-47A0-A9BD-62217582409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8933FC-53CF-49A6-B24E-7A99AADD6E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b="1" kern="1200" cap="none" spc="0">
          <a:ln w="11430">
            <a:solidFill>
              <a:sysClr val="windowText" lastClr="000000"/>
            </a:solidFill>
          </a:ln>
          <a:solidFill>
            <a:srgbClr val="FF9900"/>
          </a:solidFill>
          <a:effectLst>
            <a:outerShdw blurRad="80000" dist="40000" dir="5040000" algn="tl">
              <a:srgbClr val="000000">
                <a:alpha val="30000"/>
              </a:srgbClr>
            </a:outerShdw>
          </a:effectLst>
          <a:latin typeface="Arial Black" pitchFamily="34" charset="0"/>
          <a:ea typeface="+mj-ea"/>
          <a:cs typeface="+mj-cs"/>
        </a:defRPr>
      </a:lvl1pPr>
    </p:titleStyle>
    <p:bodyStyle>
      <a:lvl1pPr marL="342900" indent="-342900" algn="just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ln>
            <a:solidFill>
              <a:sysClr val="windowText" lastClr="000000"/>
            </a:solidFill>
          </a:ln>
          <a:solidFill>
            <a:srgbClr val="F7FFF7"/>
          </a:solidFill>
          <a:effectLst>
            <a:outerShdw blurRad="50800" dist="38100" dir="10800000" algn="r" rotWithShape="0">
              <a:prstClr val="black"/>
            </a:outerShdw>
          </a:effectLst>
          <a:latin typeface="Arial" pitchFamily="34" charset="0"/>
          <a:ea typeface="+mn-ea"/>
          <a:cs typeface="Arial" pitchFamily="34" charset="0"/>
        </a:defRPr>
      </a:lvl1pPr>
      <a:lvl2pPr marL="742950" indent="-285750" algn="just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rgbClr val="F7FFF7"/>
          </a:solidFill>
          <a:effectLst>
            <a:outerShdw blurRad="50800" dist="38100" dir="10800000" algn="r" rotWithShape="0">
              <a:prstClr val="black"/>
            </a:outerShdw>
          </a:effectLst>
          <a:latin typeface="Arial" pitchFamily="34" charset="0"/>
          <a:ea typeface="+mn-ea"/>
          <a:cs typeface="Arial" pitchFamily="34" charset="0"/>
        </a:defRPr>
      </a:lvl2pPr>
      <a:lvl3pPr marL="1143000" indent="-228600" algn="just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F7FFF7"/>
          </a:solidFill>
          <a:effectLst>
            <a:outerShdw blurRad="50800" dist="38100" dir="10800000" algn="r" rotWithShape="0">
              <a:prstClr val="black"/>
            </a:outerShdw>
          </a:effectLst>
          <a:latin typeface="Arial" pitchFamily="34" charset="0"/>
          <a:ea typeface="+mn-ea"/>
          <a:cs typeface="Arial" pitchFamily="34" charset="0"/>
        </a:defRPr>
      </a:lvl3pPr>
      <a:lvl4pPr marL="1600200" indent="-228600" algn="just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F7FFF7"/>
          </a:solidFill>
          <a:effectLst>
            <a:outerShdw blurRad="50800" dist="38100" dir="10800000" algn="r" rotWithShape="0">
              <a:prstClr val="black"/>
            </a:outerShdw>
          </a:effectLst>
          <a:latin typeface="Arial" pitchFamily="34" charset="0"/>
          <a:ea typeface="+mn-ea"/>
          <a:cs typeface="Arial" pitchFamily="34" charset="0"/>
        </a:defRPr>
      </a:lvl4pPr>
      <a:lvl5pPr marL="2057400" indent="-228600" algn="just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F7FFF7"/>
          </a:solidFill>
          <a:effectLst>
            <a:outerShdw blurRad="50800" dist="38100" dir="10800000" algn="r" rotWithShape="0">
              <a:prstClr val="black"/>
            </a:outerShdw>
          </a:effectLst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31640" y="2564904"/>
            <a:ext cx="6786610" cy="2643206"/>
          </a:xfrm>
        </p:spPr>
        <p:txBody>
          <a:bodyPr>
            <a:noAutofit/>
          </a:bodyPr>
          <a:lstStyle/>
          <a:p>
            <a:r>
              <a:rPr lang="ru-RU" sz="6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День </a:t>
            </a:r>
            <a:r>
              <a:rPr lang="ru-RU" sz="6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космонавтики</a:t>
            </a:r>
            <a:endParaRPr lang="es-ES" sz="6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3108" y="285728"/>
            <a:ext cx="7000892" cy="873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b="1" i="1" dirty="0" smtClean="0">
                <a:solidFill>
                  <a:schemeClr val="bg1">
                    <a:lumMod val="85000"/>
                  </a:schemeClr>
                </a:solidFill>
              </a:rPr>
              <a:t>Учреждение образования 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b="1" i="1" dirty="0" smtClean="0">
                <a:solidFill>
                  <a:schemeClr val="bg1">
                    <a:lumMod val="85000"/>
                  </a:schemeClr>
                </a:solidFill>
              </a:rPr>
              <a:t>Гомельский Государственный университет им. </a:t>
            </a:r>
            <a:r>
              <a:rPr lang="ru-RU" b="1" i="1" dirty="0" err="1" smtClean="0">
                <a:solidFill>
                  <a:schemeClr val="bg1">
                    <a:lumMod val="85000"/>
                  </a:schemeClr>
                </a:solidFill>
              </a:rPr>
              <a:t>Ф.Скорины</a:t>
            </a:r>
            <a:endParaRPr lang="ru-RU" b="1" i="1" dirty="0" smtClean="0">
              <a:solidFill>
                <a:schemeClr val="bg1">
                  <a:lumMod val="85000"/>
                </a:schemeClr>
              </a:solidFill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</a:pPr>
            <a:r>
              <a:rPr lang="ru-RU" b="1" i="1" dirty="0" smtClean="0">
                <a:solidFill>
                  <a:schemeClr val="bg1">
                    <a:lumMod val="85000"/>
                  </a:schemeClr>
                </a:solidFill>
              </a:rPr>
              <a:t>Факультет физики и информационных технологий</a:t>
            </a:r>
            <a:endParaRPr lang="ru-RU" b="1" i="1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64" y="357166"/>
            <a:ext cx="5357850" cy="804884"/>
          </a:xfrm>
        </p:spPr>
        <p:txBody>
          <a:bodyPr/>
          <a:lstStyle/>
          <a:p>
            <a:r>
              <a:rPr lang="ru-RU" sz="4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Они были первыми</a:t>
            </a:r>
            <a:endParaRPr lang="ru-RU" sz="44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pic>
        <p:nvPicPr>
          <p:cNvPr id="5" name="Содержимое 4" descr="53618340_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0505" y="1412776"/>
            <a:ext cx="8202989" cy="5345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819345" y="1448471"/>
            <a:ext cx="4214810" cy="5143536"/>
          </a:xfrm>
        </p:spPr>
        <p:txBody>
          <a:bodyPr>
            <a:normAutofit/>
          </a:bodyPr>
          <a:lstStyle/>
          <a:p>
            <a:pPr indent="342900">
              <a:buNone/>
            </a:pPr>
            <a:r>
              <a:rPr lang="en-US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  </a:t>
            </a:r>
            <a:r>
              <a:rPr lang="ru-RU" sz="32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 октября 1957 года в 22 ч 28 мин по московскому времени ракета с гулом ушла вверх. </a:t>
            </a:r>
          </a:p>
          <a:p>
            <a:pPr indent="342900">
              <a:buNone/>
            </a:pPr>
            <a:r>
              <a:rPr lang="ru-RU" sz="32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Русское слово "спутник" сразу вошло в языки всех народов мира</a:t>
            </a:r>
            <a:r>
              <a:rPr lang="en-US" sz="32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es-ES" sz="3200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b="26558"/>
          <a:stretch>
            <a:fillRect/>
          </a:stretch>
        </p:blipFill>
        <p:spPr bwMode="auto">
          <a:xfrm>
            <a:off x="279083" y="1772816"/>
            <a:ext cx="4540262" cy="4494846"/>
          </a:xfrm>
          <a:prstGeom prst="flowChartAlternateProcess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286116" y="428604"/>
            <a:ext cx="386676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rgbClr val="FF9900"/>
                </a:solidFill>
                <a:latin typeface="Monotype Corsiva" pitchFamily="66" charset="0"/>
              </a:rPr>
              <a:t>Первый  спутник</a:t>
            </a:r>
            <a:endParaRPr lang="ru-RU" sz="4400" b="1" dirty="0">
              <a:solidFill>
                <a:srgbClr val="FF99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3601524"/>
            <a:ext cx="8964488" cy="3071810"/>
          </a:xfrm>
        </p:spPr>
        <p:txBody>
          <a:bodyPr>
            <a:noAutofit/>
          </a:bodyPr>
          <a:lstStyle/>
          <a:p>
            <a:pPr indent="342900">
              <a:buNone/>
            </a:pPr>
            <a:r>
              <a:rPr lang="ru-RU" sz="28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Полет Лайки не выявил никаких непреодолимых физиологических препятствий для жизни живых существ на орбите. По сути тогда был сделан серьезный шаг к полету в космос человека. </a:t>
            </a:r>
          </a:p>
          <a:p>
            <a:pPr indent="342900">
              <a:buNone/>
            </a:pPr>
            <a:r>
              <a:rPr lang="en-US" sz="28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Первый в истории человечества спутник просуществовал как космическое тело сравнительно недолго - 92 суток. </a:t>
            </a:r>
            <a:endParaRPr lang="en-US" sz="2800" b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s-ES" sz="2800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5875" y="116632"/>
            <a:ext cx="4768613" cy="359235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142984"/>
            <a:ext cx="2405036" cy="316898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500166" y="0"/>
            <a:ext cx="7786742" cy="1285860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Гагарин Юрий Алексеевич</a:t>
            </a:r>
            <a:br>
              <a:rPr lang="ru-RU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</a:br>
            <a:r>
              <a:rPr lang="ru-RU" sz="36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latin typeface="Monotype Corsiva" pitchFamily="66" charset="0"/>
              </a:rPr>
              <a:t>ПЕРВЫЙ  КОСМОНАВТ  ПЛАНЕТЫ</a:t>
            </a:r>
            <a:endParaRPr lang="es-ES" sz="36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latin typeface="Monotype Corsiva" pitchFamily="66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4286256"/>
            <a:ext cx="8820472" cy="2571744"/>
          </a:xfrm>
        </p:spPr>
        <p:txBody>
          <a:bodyPr>
            <a:noAutofit/>
          </a:bodyPr>
          <a:lstStyle/>
          <a:p>
            <a:pPr indent="342900">
              <a:buNone/>
            </a:pPr>
            <a:r>
              <a:rPr lang="ru-RU" sz="28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(1934—1968) — космонавт СССР, полковник, Герой Советского Союза (1961), лётчик-космонавт СССР (1961). Член КПСС с 1960. </a:t>
            </a:r>
            <a:endParaRPr lang="en-US" sz="2800" b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342900">
              <a:buNone/>
            </a:pPr>
            <a:r>
              <a:rPr lang="ru-RU" sz="28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12.4.1961 совершил первый в истории человечества космический полёт за 1 ч 48 мин облетел земной шар.</a:t>
            </a:r>
            <a:endParaRPr lang="en-US" sz="2800" b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es-ES" sz="2800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pictur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1214422"/>
            <a:ext cx="3952880" cy="2964660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2780928"/>
            <a:ext cx="5000628" cy="3803290"/>
          </a:xfrm>
        </p:spPr>
        <p:txBody>
          <a:bodyPr>
            <a:noAutofit/>
          </a:bodyPr>
          <a:lstStyle/>
          <a:p>
            <a:pPr indent="342900" algn="l">
              <a:buNone/>
            </a:pPr>
            <a:r>
              <a:rPr lang="ru-RU" sz="30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Юрий Гагарин трагически погиб в авиационной катастрофе.</a:t>
            </a:r>
          </a:p>
          <a:p>
            <a:pPr indent="342900" algn="l">
              <a:buNone/>
            </a:pPr>
            <a:r>
              <a:rPr lang="ru-RU" sz="30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Урна с прахом находится в Кремлёвской стене.</a:t>
            </a:r>
            <a:endParaRPr lang="es-ES" sz="3000" b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342900">
              <a:buNone/>
            </a:pPr>
            <a:endParaRPr lang="ru-RU" sz="3000" b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indent="342900">
              <a:buNone/>
            </a:pPr>
            <a:endParaRPr lang="es-ES" sz="3000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0072" y="1187277"/>
            <a:ext cx="3795126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500042"/>
            <a:ext cx="7286644" cy="642918"/>
          </a:xfrm>
        </p:spPr>
        <p:txBody>
          <a:bodyPr/>
          <a:lstStyle/>
          <a:p>
            <a:pPr algn="ctr"/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Валентина  Владимировна Терешкова</a:t>
            </a:r>
            <a:b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</a:b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Первая в мире женщина-космонавт </a:t>
            </a:r>
            <a:endParaRPr lang="ru-RU" sz="3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44824"/>
            <a:ext cx="4786314" cy="5013176"/>
          </a:xfrm>
        </p:spPr>
        <p:txBody>
          <a:bodyPr>
            <a:normAutofit/>
          </a:bodyPr>
          <a:lstStyle/>
          <a:p>
            <a:pPr indent="342900" algn="l">
              <a:buNone/>
            </a:pPr>
            <a:r>
              <a:rPr lang="ru-RU" sz="28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Первая в мире женщина-космонавт и первая в нашей стране женщина-генерал авиации Валентина Терешкова совершила свой полет 16 июня 1963 года на космическом корабле "Восток-6". Ее космический позывной "Чайка" облетел вокруг планеты 48 раз.</a:t>
            </a:r>
            <a:endParaRPr lang="en-US" sz="2800" b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2800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4362" r="3355" b="5339"/>
          <a:stretch>
            <a:fillRect/>
          </a:stretch>
        </p:blipFill>
        <p:spPr bwMode="auto">
          <a:xfrm>
            <a:off x="4758541" y="1340768"/>
            <a:ext cx="4264267" cy="503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1222" y="1844824"/>
            <a:ext cx="4390778" cy="5500702"/>
          </a:xfrm>
        </p:spPr>
        <p:txBody>
          <a:bodyPr>
            <a:normAutofit/>
          </a:bodyPr>
          <a:lstStyle/>
          <a:p>
            <a:pPr indent="342900" algn="l">
              <a:buNone/>
            </a:pPr>
            <a:r>
              <a:rPr lang="ru-RU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Полет Терешковой на космическом корабле "Восток-6" по околоземной орбите вместе с кораблем "Восток-5", пилотируемым Валерием Быковским, продлился двое суток 22 часа 50 минут.</a:t>
            </a:r>
            <a:endParaRPr lang="ru-RU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016" y="1052736"/>
            <a:ext cx="4187238" cy="5286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857364"/>
            <a:ext cx="4929190" cy="4857760"/>
          </a:xfrm>
        </p:spPr>
        <p:txBody>
          <a:bodyPr>
            <a:noAutofit/>
          </a:bodyPr>
          <a:lstStyle/>
          <a:p>
            <a:pPr indent="342900" algn="l">
              <a:buNone/>
            </a:pPr>
            <a:r>
              <a:rPr lang="es-VE" sz="32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Валентина Терешкова - кандидат технических наук, профессор, автор более 50 научных работ, генерал-майор авиации, Герой Советского Союза. Именем Терешковой назван кратер на Луне.</a:t>
            </a:r>
            <a:endParaRPr lang="es-ES" sz="3200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6339" y="428604"/>
            <a:ext cx="4057661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9058" y="500042"/>
            <a:ext cx="3688253" cy="714356"/>
          </a:xfrm>
        </p:spPr>
        <p:txBody>
          <a:bodyPr/>
          <a:lstStyle/>
          <a:p>
            <a:pPr algn="ctr"/>
            <a:r>
              <a:rPr lang="ru-RU" sz="44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Первый турист</a:t>
            </a:r>
            <a:endParaRPr lang="ru-RU" sz="44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00232" y="1928802"/>
            <a:ext cx="6572264" cy="4572032"/>
          </a:xfrm>
        </p:spPr>
        <p:txBody>
          <a:bodyPr>
            <a:noAutofit/>
          </a:bodyPr>
          <a:lstStyle/>
          <a:p>
            <a:pPr indent="457200"/>
            <a:r>
              <a:rPr lang="ru-RU" sz="28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Первым космическим путешественником стал американский миллионер </a:t>
            </a:r>
            <a:r>
              <a:rPr lang="ru-RU" sz="2800" b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Деннис</a:t>
            </a:r>
            <a:r>
              <a:rPr lang="ru-RU" sz="28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Тито, который в апреле 2001 года отправился к Международной космической станции (МКС) на российском корабле «Союз ТМ-31». Именно тогда в мировых СМИ и появилось выражение «космический туризм». </a:t>
            </a:r>
            <a:endParaRPr lang="en-US" sz="2800" b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P101972646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8B5E50D-0667-43DC-9A91-21242238426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TP101972646_template</Template>
  <TotalTime>493</TotalTime>
  <Words>300</Words>
  <Application>Microsoft Office PowerPoint</Application>
  <PresentationFormat>Экран (4:3)</PresentationFormat>
  <Paragraphs>21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Monotype Corsiva</vt:lpstr>
      <vt:lpstr>Times New Roman</vt:lpstr>
      <vt:lpstr>TP101972646_template</vt:lpstr>
      <vt:lpstr>Презентация PowerPoint</vt:lpstr>
      <vt:lpstr>Презентация PowerPoint</vt:lpstr>
      <vt:lpstr>Презентация PowerPoint</vt:lpstr>
      <vt:lpstr>Гагарин Юрий Алексеевич ПЕРВЫЙ  КОСМОНАВТ  ПЛАНЕТЫ</vt:lpstr>
      <vt:lpstr>Презентация PowerPoint</vt:lpstr>
      <vt:lpstr>Валентина  Владимировна Терешкова  Первая в мире женщина-космонавт </vt:lpstr>
      <vt:lpstr>Презентация PowerPoint</vt:lpstr>
      <vt:lpstr>Презентация PowerPoint</vt:lpstr>
      <vt:lpstr>Первый турист</vt:lpstr>
      <vt:lpstr>Они были первыми</vt:lpstr>
    </vt:vector>
  </TitlesOfParts>
  <Company>SamForum.ws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Eclipse Solar</dc:title>
  <dc:subject/>
  <dc:creator>SamLab.ws</dc:creator>
  <cp:keywords/>
  <dc:description/>
  <cp:lastModifiedBy>Копертехов Кирилл</cp:lastModifiedBy>
  <cp:revision>50</cp:revision>
  <dcterms:created xsi:type="dcterms:W3CDTF">2011-03-17T16:08:59Z</dcterms:created>
  <dcterms:modified xsi:type="dcterms:W3CDTF">2017-04-10T06:03:38Z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TC019726479991</vt:lpwstr>
  </property>
</Properties>
</file>