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7" r:id="rId3"/>
    <p:sldId id="263" r:id="rId4"/>
    <p:sldId id="264" r:id="rId5"/>
    <p:sldId id="260" r:id="rId6"/>
    <p:sldId id="262" r:id="rId7"/>
    <p:sldId id="261" r:id="rId8"/>
    <p:sldId id="265" r:id="rId9"/>
    <p:sldId id="280" r:id="rId10"/>
    <p:sldId id="281" r:id="rId11"/>
    <p:sldId id="288" r:id="rId12"/>
    <p:sldId id="289" r:id="rId13"/>
    <p:sldId id="290" r:id="rId14"/>
    <p:sldId id="291" r:id="rId15"/>
    <p:sldId id="298" r:id="rId16"/>
    <p:sldId id="294" r:id="rId17"/>
    <p:sldId id="293" r:id="rId18"/>
    <p:sldId id="302" r:id="rId19"/>
    <p:sldId id="295" r:id="rId20"/>
    <p:sldId id="292" r:id="rId21"/>
    <p:sldId id="296" r:id="rId22"/>
    <p:sldId id="297" r:id="rId23"/>
    <p:sldId id="30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B70"/>
    <a:srgbClr val="0D3E95"/>
    <a:srgbClr val="145CDE"/>
    <a:srgbClr val="001B4C"/>
    <a:srgbClr val="002560"/>
    <a:srgbClr val="2975FF"/>
    <a:srgbClr val="9CBCF6"/>
    <a:srgbClr val="6199FF"/>
    <a:srgbClr val="6DA1FF"/>
    <a:srgbClr val="93B6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0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3C33A4-E888-4ED9-B29B-96D477E2386B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C9FE0-618D-499F-A5E9-AC4D52E5D0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249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DFA28-87F8-40C8-9560-6BEF5C9E4EF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491880" y="2420888"/>
            <a:ext cx="4824536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normalizeH="0" baseline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Подари праздник детям</a:t>
            </a:r>
            <a:endParaRPr kumimoji="0" lang="ru-RU" sz="6000" b="1" i="0" u="none" strike="noStrike" kern="1200" normalizeH="0" baseline="0" noProof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2B7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1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76672"/>
            <a:ext cx="7884368" cy="59132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7704" y="476672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Станем в дружный хоровод!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1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7992888" cy="59946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5736" y="404664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Танцевали, как могли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1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476672"/>
            <a:ext cx="7836363" cy="587727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7" y="404664"/>
            <a:ext cx="8076389" cy="60572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5157192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«Мы девчата просто класс!!!  </a:t>
            </a:r>
          </a:p>
          <a:p>
            <a:pPr algn="ctr"/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Мы стараемся для вас!!!»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1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76672"/>
            <a:ext cx="8100392" cy="60752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5517232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Веселились от души даже взрослые ребята…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dO5LyX-H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7932374" cy="59492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5661248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…и очень взрослые)))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1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76672"/>
            <a:ext cx="7884368" cy="59132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5656" y="5517232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Джин исполняет желания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1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476672"/>
            <a:ext cx="7884368" cy="59132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5733256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Все мы немного волшебники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1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8088899" cy="60666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5949280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Даже </a:t>
            </a:r>
            <a:r>
              <a:rPr lang="ru-RU" sz="32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Бармалей</a:t>
            </a:r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подобрел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1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76672"/>
            <a:ext cx="7884368" cy="59132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9752" y="5661248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Посвящение в матросы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525963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buNone/>
              <a:defRPr/>
            </a:pPr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a typeface="+mj-ea"/>
                <a:cs typeface="+mj-cs"/>
              </a:rPr>
              <a:t>            </a:t>
            </a:r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Идею устроить праздник для детей из приюта с радостью поддержали студенты группы АС-26.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001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76672"/>
            <a:ext cx="7956376" cy="59672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5229200"/>
            <a:ext cx="7776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И ребята, подуставшие, но довольные, возвращаются на свои места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1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59278"/>
            <a:ext cx="8136904" cy="61026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5733256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А тут и подарки подоспели.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1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32656"/>
            <a:ext cx="8172400" cy="6129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5661248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Интересненько</a:t>
            </a:r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, что там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DC167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8028384" cy="6021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404664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Фото на память. Но мы не прощаемся…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Татьяна\Desktop\для презентации\dEM3j5gVz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776864" cy="583264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71600" y="5301208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Детям не жалко отдать даже любимые игрушки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Татьяна\Desktop\для презентации\v-N6avnQJ_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04664"/>
            <a:ext cx="4500500" cy="6000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атьяна\Desktop\для презентации\hzAjZE2wa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824192" cy="586814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815408" y="5229200"/>
            <a:ext cx="47170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Какой же праздник без сладостей?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Татьяна\Desktop\для презентации\9AJPlLfSVn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920880" cy="594066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99592" y="57332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… и 3 в 1: сюрприз, игрушка, шоколад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Татьяна\Desktop\для презентации\VNKgywxjIf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920880" cy="594066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95736" y="476672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Подарков много не бывает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Татьяна\Desktop\для презентации\DSC00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7992888" cy="599466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51720" y="692696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Команда молодости нашей…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001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548680"/>
            <a:ext cx="7884368" cy="59132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548680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Ребята собрались разновозрастные: </a:t>
            </a:r>
          </a:p>
          <a:p>
            <a:pPr algn="ctr"/>
            <a:r>
              <a:rPr lang="ru-RU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B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от 3 до16 лет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A7F"/>
      </a:hlink>
      <a:folHlink>
        <a:srgbClr val="8DB3E2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</TotalTime>
  <Words>134</Words>
  <Application>Microsoft Office PowerPoint</Application>
  <PresentationFormat>Экран (4:3)</PresentationFormat>
  <Paragraphs>23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Elena Rashragovich</cp:lastModifiedBy>
  <cp:revision>20</cp:revision>
  <dcterms:created xsi:type="dcterms:W3CDTF">2013-08-17T08:34:50Z</dcterms:created>
  <dcterms:modified xsi:type="dcterms:W3CDTF">2014-03-20T11:15:56Z</dcterms:modified>
</cp:coreProperties>
</file>