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1772816"/>
            <a:ext cx="7484368" cy="1470025"/>
          </a:xfrm>
        </p:spPr>
        <p:txBody>
          <a:bodyPr/>
          <a:lstStyle>
            <a:lvl1pPr>
              <a:defRPr b="1">
                <a:solidFill>
                  <a:schemeClr val="bg2">
                    <a:lumMod val="10000"/>
                  </a:schemeClr>
                </a:solidFill>
                <a:latin typeface="Century" pitchFamily="18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3284984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2">
                    <a:lumMod val="25000"/>
                  </a:schemeClr>
                </a:solidFill>
                <a:latin typeface="Century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538B6-8174-4AB2-8F0B-C95B11ED504A}" type="datetimeFigureOut">
              <a:rPr lang="ru-RU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ED319F-A68D-45AE-BF35-F438A38D25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072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07BBF-82E4-4EBD-B559-53551E543725}" type="datetimeFigureOut">
              <a:rPr lang="ru-RU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50B9D7-499A-4AF4-AAA9-C860E9071A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861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E81AC-D24C-4377-8D8D-DAA69D6FF162}" type="datetimeFigureOut">
              <a:rPr lang="ru-RU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4AFB2-17E7-4B6B-ACEC-B7744387DC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963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F147F-3617-4181-9447-FF16E0A06300}" type="datetimeFigureOut">
              <a:rPr lang="ru-RU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CEF01-CD2C-4D2C-BDC5-6A325E3F6D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815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9E8D8-69DC-4297-997D-A2EB155C50AF}" type="datetimeFigureOut">
              <a:rPr lang="ru-RU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1A980-16A1-45DC-B940-CF7B9E1CE1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64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8B186-5325-4F0D-85B5-4792E76F0CAD}" type="datetimeFigureOut">
              <a:rPr lang="ru-RU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6A9EF-A5EB-4BA1-B065-0FC12EDFC0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036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E6C3A-9A4A-4CD7-B680-1182706AEA74}" type="datetimeFigureOut">
              <a:rPr lang="ru-RU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5245B7-61EE-450D-8B8D-64B0910792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461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1DCC7-A711-43FC-B5AF-935CB112716B}" type="datetimeFigureOut">
              <a:rPr lang="ru-RU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A387C-4F8C-4313-93E5-BAEE354056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284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0A9C0-9A2A-493A-A143-9A33B4A192C6}" type="datetimeFigureOut">
              <a:rPr lang="ru-RU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ED347-1F94-4A7F-9B98-7E0D4B7A82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62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C1A1E8-8F9C-4557-B7B4-63769979C368}" type="datetimeFigureOut">
              <a:rPr lang="ru-RU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3E5E5-8DB2-4031-A5C8-0EF037D1AA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483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D8EDE-729E-4714-B653-7C96AEF06FFF}" type="datetimeFigureOut">
              <a:rPr lang="ru-RU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475E6-7CC8-48E7-B7BD-9AEF177695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53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75000"/>
              </a:schemeClr>
            </a:gs>
            <a:gs pos="21000">
              <a:schemeClr val="bg2">
                <a:lumMod val="90000"/>
              </a:schemeClr>
            </a:gs>
            <a:gs pos="46000">
              <a:schemeClr val="bg2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0"/>
            <a:ext cx="34972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1619250" y="1600200"/>
            <a:ext cx="706755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5825EB3-CD55-4FE8-AD16-BF5F5A3AA6FC}" type="datetimeFigureOut">
              <a:rPr lang="ru-RU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6B07A35-FD68-4A40-8D59-35E1D955CA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i="1" kern="1200">
          <a:solidFill>
            <a:srgbClr val="1E1C11"/>
          </a:solidFill>
          <a:latin typeface="Century" pitchFamily="18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Century" pitchFamily="18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Century" pitchFamily="18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Century" pitchFamily="18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Century" pitchFamily="18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Century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763688" y="692696"/>
            <a:ext cx="7267601" cy="396044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i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/>
              </a:rPr>
              <a:t>Праздник для души - региональный фестиваль творчества людей старшего поколения «Золотая осень…»</a:t>
            </a:r>
            <a:br>
              <a:rPr lang="ru-RU" i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/>
              </a:rPr>
            </a:br>
            <a:endParaRPr lang="ru-RU" altLang="ru-RU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313" y="5805264"/>
            <a:ext cx="6400800" cy="792088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Подготовила: Брагинец Алина группа Ф-33п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91880" y="836712"/>
            <a:ext cx="5652120" cy="5904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Tahoma"/>
              </a:rPr>
              <a:t>1 октября 2016 года в учреждении образования «Средняя школа №67 г. Гомеля» прошёл региональный фестиваль творчества людей старшего поколения «Золотая осень…», участие в котором приняли 15 команд Гомельской области. Организаторами мероприятия являлись учреждение «Центр социального обслуживания населения Центрального района г. Гомеля», администрация Центрального района г. Гомеля, управление социальной защиты Центрального района г. Гомеля.</a:t>
            </a:r>
          </a:p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ahoma"/>
              </a:rPr>
              <a:t>А так же на помощь в организации праздника были направленны студенты-волонтеры ГГУ им. Ф. Скорины, в составе волонтерского отряда физического факультета  « Мы Вместе». </a:t>
            </a:r>
            <a:endParaRPr lang="ru-RU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03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06960"/>
            <a:ext cx="8424937" cy="632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091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1124744"/>
            <a:ext cx="71642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Волонтеры оказывали помощь в сопровождении команд участников по школе в 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гримерные, 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для подготовке к выступлению, а также активно участвовали в подготовке выставки экспонатов на 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конкурс, 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который открывал мероприятие.</a:t>
            </a:r>
          </a:p>
          <a:p>
            <a:pPr algn="ctr"/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Участникам предоставлялось время на кофе-тайм, где они могли расслабиться и познакомиться с друг другом в непринуждённой обстановке. Все мероприятие проходило на высшем уровне</a:t>
            </a:r>
            <a:r>
              <a:rPr lang="ru-RU" dirty="0" smtClean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97152"/>
            <a:ext cx="9144000" cy="206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973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4571999" cy="35730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573016"/>
            <a:ext cx="4956042" cy="32849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042" y="3573016"/>
            <a:ext cx="4187957" cy="32849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" y="0"/>
            <a:ext cx="4606296" cy="357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375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764704"/>
            <a:ext cx="727280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i="0" dirty="0" smtClean="0">
                <a:solidFill>
                  <a:schemeClr val="accent4">
                    <a:lumMod val="50000"/>
                  </a:schemeClr>
                </a:solidFill>
                <a:effectLst/>
                <a:latin typeface="Tahoma"/>
              </a:rPr>
              <a:t>Все команды порадовали зрителей задорными выступлениями, разнообразными выставками творческих работ, находчивостью капитанов и смекалкой участников в конкурсной программе.</a:t>
            </a:r>
          </a:p>
          <a:p>
            <a:pPr algn="just"/>
            <a:r>
              <a:rPr lang="ru-RU" sz="1400" b="1" i="0" dirty="0" smtClean="0">
                <a:solidFill>
                  <a:schemeClr val="accent4">
                    <a:lumMod val="50000"/>
                  </a:schemeClr>
                </a:solidFill>
                <a:effectLst/>
                <a:latin typeface="Tahoma"/>
              </a:rPr>
              <a:t>Несмотря на то, что судить выступления было чрезвычайно сложно из-за высокого уровня подготовки, определились победители фестиваля. Первое место заняла команда «Блестящие» учреждения «Центр социального обслуживания населения Центрального района г. Гомеля». Второе место и номинация «Творчество души» досталось команде   учреждения «</a:t>
            </a:r>
            <a:r>
              <a:rPr lang="ru-RU" sz="1400" b="1" i="0" dirty="0" err="1" smtClean="0">
                <a:solidFill>
                  <a:schemeClr val="accent4">
                    <a:lumMod val="50000"/>
                  </a:schemeClr>
                </a:solidFill>
                <a:effectLst/>
                <a:latin typeface="Tahoma"/>
              </a:rPr>
              <a:t>Вясковы</a:t>
            </a:r>
            <a:r>
              <a:rPr lang="ru-RU" sz="1400" b="1" i="0" dirty="0" smtClean="0">
                <a:solidFill>
                  <a:schemeClr val="accent4">
                    <a:lumMod val="50000"/>
                  </a:schemeClr>
                </a:solidFill>
                <a:effectLst/>
                <a:latin typeface="Tahoma"/>
              </a:rPr>
              <a:t> </a:t>
            </a:r>
            <a:r>
              <a:rPr lang="ru-RU" sz="1400" b="1" i="0" dirty="0" err="1" smtClean="0">
                <a:solidFill>
                  <a:schemeClr val="accent4">
                    <a:lumMod val="50000"/>
                  </a:schemeClr>
                </a:solidFill>
                <a:effectLst/>
                <a:latin typeface="Tahoma"/>
              </a:rPr>
              <a:t>інтэрнэт</a:t>
            </a:r>
            <a:r>
              <a:rPr lang="ru-RU" sz="1400" b="1" i="0" dirty="0" smtClean="0">
                <a:solidFill>
                  <a:schemeClr val="accent4">
                    <a:lumMod val="50000"/>
                  </a:schemeClr>
                </a:solidFill>
                <a:effectLst/>
                <a:latin typeface="Tahoma"/>
              </a:rPr>
              <a:t>» учреждения «Территориальный центр социального обслуживании населения </a:t>
            </a:r>
            <a:r>
              <a:rPr lang="ru-RU" sz="1400" b="1" i="0" dirty="0" err="1" smtClean="0">
                <a:solidFill>
                  <a:schemeClr val="accent4">
                    <a:lumMod val="50000"/>
                  </a:schemeClr>
                </a:solidFill>
                <a:effectLst/>
                <a:latin typeface="Tahoma"/>
              </a:rPr>
              <a:t>Калинковичского</a:t>
            </a:r>
            <a:r>
              <a:rPr lang="ru-RU" sz="1400" b="1" i="0" dirty="0" smtClean="0">
                <a:solidFill>
                  <a:schemeClr val="accent4">
                    <a:lumMod val="50000"/>
                  </a:schemeClr>
                </a:solidFill>
                <a:effectLst/>
                <a:latin typeface="Tahoma"/>
              </a:rPr>
              <a:t> района». Третье место по праву заняла команда «</a:t>
            </a:r>
            <a:r>
              <a:rPr lang="ru-RU" sz="1400" b="1" i="0" dirty="0" err="1" smtClean="0">
                <a:solidFill>
                  <a:schemeClr val="accent4">
                    <a:lumMod val="50000"/>
                  </a:schemeClr>
                </a:solidFill>
                <a:effectLst/>
                <a:latin typeface="Tahoma"/>
              </a:rPr>
              <a:t>Любавушки</a:t>
            </a:r>
            <a:r>
              <a:rPr lang="ru-RU" sz="1400" b="1" i="0" dirty="0" smtClean="0">
                <a:solidFill>
                  <a:schemeClr val="accent4">
                    <a:lumMod val="50000"/>
                  </a:schemeClr>
                </a:solidFill>
                <a:effectLst/>
                <a:latin typeface="Tahoma"/>
              </a:rPr>
              <a:t>» учреждения «Центр социального обслуживания населения </a:t>
            </a:r>
            <a:r>
              <a:rPr lang="ru-RU" sz="1400" b="1" i="0" dirty="0" err="1" smtClean="0">
                <a:solidFill>
                  <a:schemeClr val="accent4">
                    <a:lumMod val="50000"/>
                  </a:schemeClr>
                </a:solidFill>
                <a:effectLst/>
                <a:latin typeface="Tahoma"/>
              </a:rPr>
              <a:t>Новобелицкого</a:t>
            </a:r>
            <a:r>
              <a:rPr lang="ru-RU" sz="1400" b="1" i="0" dirty="0" smtClean="0">
                <a:solidFill>
                  <a:schemeClr val="accent4">
                    <a:lumMod val="50000"/>
                  </a:schemeClr>
                </a:solidFill>
                <a:effectLst/>
                <a:latin typeface="Tahoma"/>
              </a:rPr>
              <a:t> района г. Гомеля».  Сюрпризом для всех стали награды от Центральной районной организации г. Гомеля РОО «Белая Русь», председатель которой, Тюрина Я.С., отметила поощрительными призами команды «Блестящие», «</a:t>
            </a:r>
            <a:r>
              <a:rPr lang="ru-RU" sz="1400" b="1" i="0" dirty="0" err="1" smtClean="0">
                <a:solidFill>
                  <a:schemeClr val="accent4">
                    <a:lumMod val="50000"/>
                  </a:schemeClr>
                </a:solidFill>
                <a:effectLst/>
                <a:latin typeface="Tahoma"/>
              </a:rPr>
              <a:t>Любавушки</a:t>
            </a:r>
            <a:r>
              <a:rPr lang="ru-RU" sz="1400" b="1" i="0" dirty="0" smtClean="0">
                <a:solidFill>
                  <a:schemeClr val="accent4">
                    <a:lumMod val="50000"/>
                  </a:schemeClr>
                </a:solidFill>
                <a:effectLst/>
                <a:latin typeface="Tahoma"/>
              </a:rPr>
              <a:t>» и «</a:t>
            </a:r>
            <a:r>
              <a:rPr lang="ru-RU" sz="1400" b="1" i="0" dirty="0" err="1" smtClean="0">
                <a:solidFill>
                  <a:schemeClr val="accent4">
                    <a:lumMod val="50000"/>
                  </a:schemeClr>
                </a:solidFill>
                <a:effectLst/>
                <a:latin typeface="Tahoma"/>
              </a:rPr>
              <a:t>Вясковы</a:t>
            </a:r>
            <a:r>
              <a:rPr lang="ru-RU" sz="1400" b="1" i="0" dirty="0" smtClean="0">
                <a:solidFill>
                  <a:schemeClr val="accent4">
                    <a:lumMod val="50000"/>
                  </a:schemeClr>
                </a:solidFill>
                <a:effectLst/>
                <a:latin typeface="Tahoma"/>
              </a:rPr>
              <a:t> </a:t>
            </a:r>
            <a:r>
              <a:rPr lang="ru-RU" sz="1400" b="1" i="0" dirty="0" err="1" smtClean="0">
                <a:solidFill>
                  <a:schemeClr val="accent4">
                    <a:lumMod val="50000"/>
                  </a:schemeClr>
                </a:solidFill>
                <a:effectLst/>
                <a:latin typeface="Tahoma"/>
              </a:rPr>
              <a:t>інтэрнэт</a:t>
            </a:r>
            <a:r>
              <a:rPr lang="ru-RU" sz="1400" b="1" i="0" dirty="0" smtClean="0">
                <a:solidFill>
                  <a:schemeClr val="accent4">
                    <a:lumMod val="50000"/>
                  </a:schemeClr>
                </a:solidFill>
                <a:effectLst/>
                <a:latin typeface="Tahoma"/>
              </a:rPr>
              <a:t>» за оригинальность и креативность творческих выставок. В завершении все команды были награждены памятными сувенирами. А творческие коллективы учреждений «Средняя школа №67 г. Гомеля», «Гомельский государственный колледж искусства им. Н.Ф. Соколовского», «Городской центр культуры» были ярким украшением фестиваля. </a:t>
            </a:r>
            <a:endParaRPr lang="ru-RU" sz="1400" b="1" i="0" dirty="0">
              <a:solidFill>
                <a:schemeClr val="accent4">
                  <a:lumMod val="50000"/>
                </a:schemeClr>
              </a:solidFill>
              <a:effectLst/>
              <a:latin typeface="Tahoma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81352"/>
            <a:ext cx="9144001" cy="150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378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20688"/>
            <a:ext cx="2664296" cy="36301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89548"/>
            <a:ext cx="3489920" cy="26642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523898"/>
            <a:ext cx="4248472" cy="2900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54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00008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000084</Template>
  <TotalTime>1162</TotalTime>
  <Words>242</Words>
  <Application>Microsoft Office PowerPoint</Application>
  <PresentationFormat>Экран (4:3)</PresentationFormat>
  <Paragraphs>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000084</vt:lpstr>
      <vt:lpstr>Праздник для души - региональный фестиваль творчества людей старшего поколения «Золотая осень…»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Праздник для души - региональный фестиваль творчества людей старшего поколения «Золотая осень…»</dc:title>
  <dc:creator>Алина</dc:creator>
  <cp:lastModifiedBy>Алина</cp:lastModifiedBy>
  <cp:revision>7</cp:revision>
  <dcterms:created xsi:type="dcterms:W3CDTF">2016-10-04T13:51:18Z</dcterms:created>
  <dcterms:modified xsi:type="dcterms:W3CDTF">2016-10-05T10:15:07Z</dcterms:modified>
</cp:coreProperties>
</file>