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9" r:id="rId2"/>
    <p:sldId id="261" r:id="rId3"/>
    <p:sldId id="262" r:id="rId4"/>
    <p:sldId id="287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Обзор и цели" id="{ABA716BF-3A5C-4ADB-94C9-CFEF84EBA240}">
          <p14:sldIdLst>
            <p14:sldId id="259"/>
            <p14:sldId id="261"/>
            <p14:sldId id="262"/>
            <p14:sldId id="28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83977" autoAdjust="0"/>
  </p:normalViewPr>
  <p:slideViewPr>
    <p:cSldViewPr>
      <p:cViewPr varScale="1">
        <p:scale>
          <a:sx n="64" d="100"/>
          <a:sy n="64" d="100"/>
        </p:scale>
        <p:origin x="-18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D83FDC75-7F73-4A4A-A77C-09AADF00E0EA}" type="datetimeFigureOut">
              <a:rPr lang="ru-RU" smtClean="0"/>
              <a:pPr/>
              <a:t>25.10.2016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459226BF-1F13-42D3-80DC-373E7ADD1EB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23614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48AEF76B-3757-4A0B-AF93-28494465C1DD}" type="datetimeFigureOut">
              <a:pPr/>
              <a:t>20.10.2016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75693FD4-8F83-4EF7-AC3F-0DC0388986B0}" type="slidenum"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92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indent="-228600">
              <a:buFont typeface="+mj-lt"/>
              <a:buNone/>
            </a:pPr>
            <a:endParaRPr lang="ru-RU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ru-RU" smtClean="0"/>
              <a:t>Образец подзаголовка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ru-RU" sz="2000" baseline="0"/>
            </a:lvl1pPr>
          </a:lstStyle>
          <a:p>
            <a:r>
              <a:rPr kumimoji="0" lang="ru-RU"/>
              <a:t>Эмблема организации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20.10.2016</a:t>
            </a:fld>
            <a:endParaRPr kumimoji="0"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20.10.2016</a:t>
            </a:fld>
            <a:endParaRPr kumimoji="0"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pPr/>
              <a:t>20.10.2016</a:t>
            </a:fld>
            <a:endParaRPr kumimoji="0"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ru-RU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20.10.2016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ru-RU" sz="1800"/>
            </a:lvl1pPr>
          </a:lstStyle>
          <a:p>
            <a:r>
              <a:rPr kumimoji="0" lang="ru-RU"/>
              <a:t>Эмблема организации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ru-RU"/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ru-RU" sz="3200">
                <a:latin typeface="+mn-lt"/>
              </a:defRPr>
            </a:lvl1pPr>
            <a:lvl2pPr eaLnBrk="1" latinLnBrk="0" hangingPunct="1">
              <a:defRPr kumimoji="0" lang="ru-RU" sz="2800">
                <a:latin typeface="+mn-lt"/>
              </a:defRPr>
            </a:lvl2pPr>
            <a:lvl3pPr eaLnBrk="1" latinLnBrk="0" hangingPunct="1">
              <a:defRPr kumimoji="0" lang="ru-RU" sz="2400">
                <a:latin typeface="+mn-lt"/>
              </a:defRPr>
            </a:lvl3pPr>
            <a:lvl4pPr eaLnBrk="1" latinLnBrk="0" hangingPunct="1">
              <a:defRPr kumimoji="0" lang="ru-RU" sz="2400">
                <a:latin typeface="+mn-lt"/>
              </a:defRPr>
            </a:lvl4pPr>
            <a:lvl5pPr eaLnBrk="1" latinLnBrk="0" hangingPunct="1">
              <a:defRPr kumimoji="0" lang="ru-RU" sz="2400">
                <a:latin typeface="+mn-lt"/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20.10.2016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ru-RU" sz="2800"/>
            </a:lvl1pPr>
            <a:lvl2pPr eaLnBrk="1" latinLnBrk="0" hangingPunct="1">
              <a:defRPr kumimoji="0" lang="ru-RU" sz="2400"/>
            </a:lvl2pPr>
            <a:lvl3pPr eaLnBrk="1" latinLnBrk="0" hangingPunct="1">
              <a:defRPr kumimoji="0" lang="ru-RU" sz="2000"/>
            </a:lvl3pPr>
            <a:lvl4pPr eaLnBrk="1" latinLnBrk="0" hangingPunct="1">
              <a:defRPr kumimoji="0" lang="ru-RU" sz="1800"/>
            </a:lvl4pPr>
            <a:lvl5pPr eaLnBrk="1" latinLnBrk="0" hangingPunct="1">
              <a:defRPr kumimoji="0" lang="ru-RU" sz="1800"/>
            </a:lvl5pPr>
            <a:lvl6pPr eaLnBrk="1" latinLnBrk="0" hangingPunct="1">
              <a:defRPr kumimoji="0" lang="ru-RU" sz="1800"/>
            </a:lvl6pPr>
            <a:lvl7pPr eaLnBrk="1" latinLnBrk="0" hangingPunct="1">
              <a:defRPr kumimoji="0" lang="ru-RU" sz="1800"/>
            </a:lvl7pPr>
            <a:lvl8pPr eaLnBrk="1" latinLnBrk="0" hangingPunct="1">
              <a:defRPr kumimoji="0" lang="ru-RU" sz="1800"/>
            </a:lvl8pPr>
            <a:lvl9pPr eaLnBrk="1" latinLnBrk="0" hangingPunct="1">
              <a:defRPr kumimoji="0" lang="ru-RU"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ru-RU" sz="2800"/>
            </a:lvl1pPr>
            <a:lvl2pPr eaLnBrk="1" latinLnBrk="0" hangingPunct="1">
              <a:defRPr kumimoji="0" lang="ru-RU" sz="2400"/>
            </a:lvl2pPr>
            <a:lvl3pPr eaLnBrk="1" latinLnBrk="0" hangingPunct="1">
              <a:defRPr kumimoji="0" lang="ru-RU" sz="2000"/>
            </a:lvl3pPr>
            <a:lvl4pPr eaLnBrk="1" latinLnBrk="0" hangingPunct="1">
              <a:defRPr kumimoji="0" lang="ru-RU" sz="1800"/>
            </a:lvl4pPr>
            <a:lvl5pPr eaLnBrk="1" latinLnBrk="0" hangingPunct="1">
              <a:defRPr kumimoji="0" lang="ru-RU" sz="1800"/>
            </a:lvl5pPr>
            <a:lvl6pPr eaLnBrk="1" latinLnBrk="0" hangingPunct="1">
              <a:defRPr kumimoji="0" lang="ru-RU" sz="1800"/>
            </a:lvl6pPr>
            <a:lvl7pPr eaLnBrk="1" latinLnBrk="0" hangingPunct="1">
              <a:defRPr kumimoji="0" lang="ru-RU" sz="1800"/>
            </a:lvl7pPr>
            <a:lvl8pPr eaLnBrk="1" latinLnBrk="0" hangingPunct="1">
              <a:defRPr kumimoji="0" lang="ru-RU" sz="1800"/>
            </a:lvl8pPr>
            <a:lvl9pPr eaLnBrk="1" latinLnBrk="0" hangingPunct="1">
              <a:defRPr kumimoji="0" lang="ru-RU"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20.10.2016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ru-RU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ru-RU" sz="2400" b="1"/>
            </a:lvl1pPr>
            <a:lvl2pPr marL="457200" indent="0" eaLnBrk="1" latinLnBrk="0" hangingPunct="1">
              <a:buNone/>
              <a:defRPr kumimoji="0" lang="ru-RU" sz="2000" b="1"/>
            </a:lvl2pPr>
            <a:lvl3pPr marL="914400" indent="0" eaLnBrk="1" latinLnBrk="0" hangingPunct="1">
              <a:buNone/>
              <a:defRPr kumimoji="0" lang="ru-RU" sz="1800" b="1"/>
            </a:lvl3pPr>
            <a:lvl4pPr marL="1371600" indent="0" eaLnBrk="1" latinLnBrk="0" hangingPunct="1">
              <a:buNone/>
              <a:defRPr kumimoji="0" lang="ru-RU" sz="1600" b="1"/>
            </a:lvl4pPr>
            <a:lvl5pPr marL="1828800" indent="0" eaLnBrk="1" latinLnBrk="0" hangingPunct="1">
              <a:buNone/>
              <a:defRPr kumimoji="0" lang="ru-RU" sz="1600" b="1"/>
            </a:lvl5pPr>
            <a:lvl6pPr marL="2286000" indent="0" eaLnBrk="1" latinLnBrk="0" hangingPunct="1">
              <a:buNone/>
              <a:defRPr kumimoji="0" lang="ru-RU" sz="1600" b="1"/>
            </a:lvl6pPr>
            <a:lvl7pPr marL="2743200" indent="0" eaLnBrk="1" latinLnBrk="0" hangingPunct="1">
              <a:buNone/>
              <a:defRPr kumimoji="0" lang="ru-RU" sz="1600" b="1"/>
            </a:lvl7pPr>
            <a:lvl8pPr marL="3200400" indent="0" eaLnBrk="1" latinLnBrk="0" hangingPunct="1">
              <a:buNone/>
              <a:defRPr kumimoji="0" lang="ru-RU" sz="1600" b="1"/>
            </a:lvl8pPr>
            <a:lvl9pPr marL="3657600" indent="0" eaLnBrk="1" latinLnBrk="0" hangingPunct="1">
              <a:buNone/>
              <a:defRPr kumimoji="0" lang="ru-RU"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ru-RU" sz="2400"/>
            </a:lvl1pPr>
            <a:lvl2pPr eaLnBrk="1" latinLnBrk="0" hangingPunct="1">
              <a:defRPr kumimoji="0" lang="ru-RU" sz="2000"/>
            </a:lvl2pPr>
            <a:lvl3pPr eaLnBrk="1" latinLnBrk="0" hangingPunct="1">
              <a:defRPr kumimoji="0" lang="ru-RU" sz="1800"/>
            </a:lvl3pPr>
            <a:lvl4pPr eaLnBrk="1" latinLnBrk="0" hangingPunct="1">
              <a:defRPr kumimoji="0" lang="ru-RU" sz="1600"/>
            </a:lvl4pPr>
            <a:lvl5pPr eaLnBrk="1" latinLnBrk="0" hangingPunct="1">
              <a:defRPr kumimoji="0" lang="ru-RU" sz="1600"/>
            </a:lvl5pPr>
            <a:lvl6pPr eaLnBrk="1" latinLnBrk="0" hangingPunct="1">
              <a:defRPr kumimoji="0" lang="ru-RU" sz="1600"/>
            </a:lvl6pPr>
            <a:lvl7pPr eaLnBrk="1" latinLnBrk="0" hangingPunct="1">
              <a:defRPr kumimoji="0" lang="ru-RU" sz="1600"/>
            </a:lvl7pPr>
            <a:lvl8pPr eaLnBrk="1" latinLnBrk="0" hangingPunct="1">
              <a:defRPr kumimoji="0" lang="ru-RU" sz="1600"/>
            </a:lvl8pPr>
            <a:lvl9pPr eaLnBrk="1" latinLnBrk="0" hangingPunct="1">
              <a:defRPr kumimoji="0" lang="ru-RU"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ru-RU" sz="2400" b="1"/>
            </a:lvl1pPr>
            <a:lvl2pPr marL="457200" indent="0" eaLnBrk="1" latinLnBrk="0" hangingPunct="1">
              <a:buNone/>
              <a:defRPr kumimoji="0" lang="ru-RU" sz="2000" b="1"/>
            </a:lvl2pPr>
            <a:lvl3pPr marL="914400" indent="0" eaLnBrk="1" latinLnBrk="0" hangingPunct="1">
              <a:buNone/>
              <a:defRPr kumimoji="0" lang="ru-RU" sz="1800" b="1"/>
            </a:lvl3pPr>
            <a:lvl4pPr marL="1371600" indent="0" eaLnBrk="1" latinLnBrk="0" hangingPunct="1">
              <a:buNone/>
              <a:defRPr kumimoji="0" lang="ru-RU" sz="1600" b="1"/>
            </a:lvl4pPr>
            <a:lvl5pPr marL="1828800" indent="0" eaLnBrk="1" latinLnBrk="0" hangingPunct="1">
              <a:buNone/>
              <a:defRPr kumimoji="0" lang="ru-RU" sz="1600" b="1"/>
            </a:lvl5pPr>
            <a:lvl6pPr marL="2286000" indent="0" eaLnBrk="1" latinLnBrk="0" hangingPunct="1">
              <a:buNone/>
              <a:defRPr kumimoji="0" lang="ru-RU" sz="1600" b="1"/>
            </a:lvl6pPr>
            <a:lvl7pPr marL="2743200" indent="0" eaLnBrk="1" latinLnBrk="0" hangingPunct="1">
              <a:buNone/>
              <a:defRPr kumimoji="0" lang="ru-RU" sz="1600" b="1"/>
            </a:lvl7pPr>
            <a:lvl8pPr marL="3200400" indent="0" eaLnBrk="1" latinLnBrk="0" hangingPunct="1">
              <a:buNone/>
              <a:defRPr kumimoji="0" lang="ru-RU" sz="1600" b="1"/>
            </a:lvl8pPr>
            <a:lvl9pPr marL="3657600" indent="0" eaLnBrk="1" latinLnBrk="0" hangingPunct="1">
              <a:buNone/>
              <a:defRPr kumimoji="0" lang="ru-RU"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ru-RU" sz="2400"/>
            </a:lvl1pPr>
            <a:lvl2pPr eaLnBrk="1" latinLnBrk="0" hangingPunct="1">
              <a:defRPr kumimoji="0" lang="ru-RU" sz="2000"/>
            </a:lvl2pPr>
            <a:lvl3pPr eaLnBrk="1" latinLnBrk="0" hangingPunct="1">
              <a:defRPr kumimoji="0" lang="ru-RU" sz="1800"/>
            </a:lvl3pPr>
            <a:lvl4pPr eaLnBrk="1" latinLnBrk="0" hangingPunct="1">
              <a:defRPr kumimoji="0" lang="ru-RU" sz="1600"/>
            </a:lvl4pPr>
            <a:lvl5pPr eaLnBrk="1" latinLnBrk="0" hangingPunct="1">
              <a:defRPr kumimoji="0" lang="ru-RU" sz="1600"/>
            </a:lvl5pPr>
            <a:lvl6pPr eaLnBrk="1" latinLnBrk="0" hangingPunct="1">
              <a:defRPr kumimoji="0" lang="ru-RU" sz="1600"/>
            </a:lvl6pPr>
            <a:lvl7pPr eaLnBrk="1" latinLnBrk="0" hangingPunct="1">
              <a:defRPr kumimoji="0" lang="ru-RU" sz="1600"/>
            </a:lvl7pPr>
            <a:lvl8pPr eaLnBrk="1" latinLnBrk="0" hangingPunct="1">
              <a:defRPr kumimoji="0" lang="ru-RU" sz="1600"/>
            </a:lvl8pPr>
            <a:lvl9pPr eaLnBrk="1" latinLnBrk="0" hangingPunct="1">
              <a:defRPr kumimoji="0" lang="ru-RU"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20.10.2016</a:t>
            </a:fld>
            <a:endParaRPr kumimoji="0"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ru-RU" sz="2000" b="1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ru-RU" sz="3200"/>
            </a:lvl1pPr>
            <a:lvl2pPr eaLnBrk="1" latinLnBrk="0" hangingPunct="1">
              <a:defRPr kumimoji="0" lang="ru-RU" sz="2800"/>
            </a:lvl2pPr>
            <a:lvl3pPr eaLnBrk="1" latinLnBrk="0" hangingPunct="1">
              <a:defRPr kumimoji="0" lang="ru-RU" sz="2400"/>
            </a:lvl3pPr>
            <a:lvl4pPr eaLnBrk="1" latinLnBrk="0" hangingPunct="1">
              <a:defRPr kumimoji="0" lang="ru-RU" sz="2000"/>
            </a:lvl4pPr>
            <a:lvl5pPr eaLnBrk="1" latinLnBrk="0" hangingPunct="1">
              <a:defRPr kumimoji="0" lang="ru-RU" sz="2000"/>
            </a:lvl5pPr>
            <a:lvl6pPr eaLnBrk="1" latinLnBrk="0" hangingPunct="1">
              <a:defRPr kumimoji="0" lang="ru-RU" sz="2000"/>
            </a:lvl6pPr>
            <a:lvl7pPr eaLnBrk="1" latinLnBrk="0" hangingPunct="1">
              <a:defRPr kumimoji="0" lang="ru-RU" sz="2000"/>
            </a:lvl7pPr>
            <a:lvl8pPr eaLnBrk="1" latinLnBrk="0" hangingPunct="1">
              <a:defRPr kumimoji="0" lang="ru-RU" sz="2000"/>
            </a:lvl8pPr>
            <a:lvl9pPr eaLnBrk="1" latinLnBrk="0" hangingPunct="1">
              <a:defRPr kumimoji="0" lang="ru-RU" sz="20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ru-RU" sz="1400"/>
            </a:lvl1pPr>
            <a:lvl2pPr marL="457200" indent="0" eaLnBrk="1" latinLnBrk="0" hangingPunct="1">
              <a:buNone/>
              <a:defRPr kumimoji="0" lang="ru-RU" sz="1200"/>
            </a:lvl2pPr>
            <a:lvl3pPr marL="914400" indent="0" eaLnBrk="1" latinLnBrk="0" hangingPunct="1">
              <a:buNone/>
              <a:defRPr kumimoji="0" lang="ru-RU" sz="1000"/>
            </a:lvl3pPr>
            <a:lvl4pPr marL="1371600" indent="0" eaLnBrk="1" latinLnBrk="0" hangingPunct="1">
              <a:buNone/>
              <a:defRPr kumimoji="0" lang="ru-RU" sz="900"/>
            </a:lvl4pPr>
            <a:lvl5pPr marL="1828800" indent="0" eaLnBrk="1" latinLnBrk="0" hangingPunct="1">
              <a:buNone/>
              <a:defRPr kumimoji="0" lang="ru-RU" sz="900"/>
            </a:lvl5pPr>
            <a:lvl6pPr marL="2286000" indent="0" eaLnBrk="1" latinLnBrk="0" hangingPunct="1">
              <a:buNone/>
              <a:defRPr kumimoji="0" lang="ru-RU" sz="900"/>
            </a:lvl6pPr>
            <a:lvl7pPr marL="2743200" indent="0" eaLnBrk="1" latinLnBrk="0" hangingPunct="1">
              <a:buNone/>
              <a:defRPr kumimoji="0" lang="ru-RU" sz="900"/>
            </a:lvl7pPr>
            <a:lvl8pPr marL="3200400" indent="0" eaLnBrk="1" latinLnBrk="0" hangingPunct="1">
              <a:buNone/>
              <a:defRPr kumimoji="0" lang="ru-RU" sz="900"/>
            </a:lvl8pPr>
            <a:lvl9pPr marL="3657600" indent="0" eaLnBrk="1" latinLnBrk="0" hangingPunct="1">
              <a:buNone/>
              <a:defRPr kumimoji="0" lang="ru-RU"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20.10.2016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ru-RU" sz="2000" b="1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ru-RU" sz="3200"/>
            </a:lvl1pPr>
            <a:lvl2pPr marL="457200" indent="0" eaLnBrk="1" latinLnBrk="0" hangingPunct="1">
              <a:buNone/>
              <a:defRPr kumimoji="0" lang="ru-RU" sz="2800"/>
            </a:lvl2pPr>
            <a:lvl3pPr marL="914400" indent="0" eaLnBrk="1" latinLnBrk="0" hangingPunct="1">
              <a:buNone/>
              <a:defRPr kumimoji="0" lang="ru-RU" sz="2400"/>
            </a:lvl3pPr>
            <a:lvl4pPr marL="1371600" indent="0" eaLnBrk="1" latinLnBrk="0" hangingPunct="1">
              <a:buNone/>
              <a:defRPr kumimoji="0" lang="ru-RU" sz="2000"/>
            </a:lvl4pPr>
            <a:lvl5pPr marL="1828800" indent="0" eaLnBrk="1" latinLnBrk="0" hangingPunct="1">
              <a:buNone/>
              <a:defRPr kumimoji="0" lang="ru-RU" sz="2000"/>
            </a:lvl5pPr>
            <a:lvl6pPr marL="2286000" indent="0" eaLnBrk="1" latinLnBrk="0" hangingPunct="1">
              <a:buNone/>
              <a:defRPr kumimoji="0" lang="ru-RU" sz="2000"/>
            </a:lvl6pPr>
            <a:lvl7pPr marL="2743200" indent="0" eaLnBrk="1" latinLnBrk="0" hangingPunct="1">
              <a:buNone/>
              <a:defRPr kumimoji="0" lang="ru-RU" sz="2000"/>
            </a:lvl7pPr>
            <a:lvl8pPr marL="3200400" indent="0" eaLnBrk="1" latinLnBrk="0" hangingPunct="1">
              <a:buNone/>
              <a:defRPr kumimoji="0" lang="ru-RU" sz="2000"/>
            </a:lvl8pPr>
            <a:lvl9pPr marL="3657600" indent="0" eaLnBrk="1" latinLnBrk="0" hangingPunct="1">
              <a:buNone/>
              <a:defRPr kumimoji="0" lang="ru-RU" sz="2000"/>
            </a:lvl9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ru-RU" sz="1400"/>
            </a:lvl1pPr>
            <a:lvl2pPr marL="457200" indent="0" eaLnBrk="1" latinLnBrk="0" hangingPunct="1">
              <a:buNone/>
              <a:defRPr kumimoji="0" lang="ru-RU" sz="1200"/>
            </a:lvl2pPr>
            <a:lvl3pPr marL="914400" indent="0" eaLnBrk="1" latinLnBrk="0" hangingPunct="1">
              <a:buNone/>
              <a:defRPr kumimoji="0" lang="ru-RU" sz="1000"/>
            </a:lvl3pPr>
            <a:lvl4pPr marL="1371600" indent="0" eaLnBrk="1" latinLnBrk="0" hangingPunct="1">
              <a:buNone/>
              <a:defRPr kumimoji="0" lang="ru-RU" sz="900"/>
            </a:lvl4pPr>
            <a:lvl5pPr marL="1828800" indent="0" eaLnBrk="1" latinLnBrk="0" hangingPunct="1">
              <a:buNone/>
              <a:defRPr kumimoji="0" lang="ru-RU" sz="900"/>
            </a:lvl5pPr>
            <a:lvl6pPr marL="2286000" indent="0" eaLnBrk="1" latinLnBrk="0" hangingPunct="1">
              <a:buNone/>
              <a:defRPr kumimoji="0" lang="ru-RU" sz="900"/>
            </a:lvl6pPr>
            <a:lvl7pPr marL="2743200" indent="0" eaLnBrk="1" latinLnBrk="0" hangingPunct="1">
              <a:buNone/>
              <a:defRPr kumimoji="0" lang="ru-RU" sz="900"/>
            </a:lvl7pPr>
            <a:lvl8pPr marL="3200400" indent="0" eaLnBrk="1" latinLnBrk="0" hangingPunct="1">
              <a:buNone/>
              <a:defRPr kumimoji="0" lang="ru-RU" sz="900"/>
            </a:lvl8pPr>
            <a:lvl9pPr marL="3657600" indent="0" eaLnBrk="1" latinLnBrk="0" hangingPunct="1">
              <a:buNone/>
              <a:defRPr kumimoji="0" lang="ru-RU"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20.10.2016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20.10.2016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20.10.2016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pPr/>
              <a:t>20.10.2016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kumimoji="0"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ru-RU"/>
      </a:defPPr>
      <a:lvl1pPr marL="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699792" y="1700808"/>
            <a:ext cx="5711192" cy="1470025"/>
          </a:xfrm>
        </p:spPr>
        <p:txBody>
          <a:bodyPr/>
          <a:lstStyle/>
          <a:p>
            <a:pPr algn="ctr"/>
            <a:r>
              <a:rPr lang="ru-RU" dirty="0" smtClean="0"/>
              <a:t>Областной конкурс </a:t>
            </a:r>
            <a:r>
              <a:rPr lang="en-US" dirty="0" smtClean="0">
                <a:solidFill>
                  <a:srgbClr val="FF0000"/>
                </a:solidFill>
              </a:rPr>
              <a:t>“</a:t>
            </a:r>
            <a:r>
              <a:rPr lang="ru-RU" dirty="0" smtClean="0">
                <a:solidFill>
                  <a:srgbClr val="FF0000"/>
                </a:solidFill>
              </a:rPr>
              <a:t>ПАТРИОТ</a:t>
            </a:r>
            <a:r>
              <a:rPr lang="en-US" dirty="0" smtClean="0">
                <a:solidFill>
                  <a:srgbClr val="FF0000"/>
                </a:solidFill>
              </a:rPr>
              <a:t>.BY”</a:t>
            </a:r>
            <a:endParaRPr lang="ru-RU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9505"/>
            <a:ext cx="38884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14 октября 2016 года</a:t>
            </a:r>
            <a:r>
              <a:rPr lang="ru-RU" dirty="0"/>
              <a:t> в </a:t>
            </a:r>
            <a:r>
              <a:rPr lang="ru-RU" dirty="0" err="1"/>
              <a:t>г.Гомеле</a:t>
            </a:r>
            <a:r>
              <a:rPr lang="ru-RU" dirty="0"/>
              <a:t> состоялся областной конкурс по разработке компьютерных игр патриотической направленности </a:t>
            </a:r>
            <a:r>
              <a:rPr lang="ru-RU" b="1" dirty="0"/>
              <a:t>«ПАТРИОТ.by»</a:t>
            </a:r>
            <a:r>
              <a:rPr lang="ru-RU" dirty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387940"/>
            <a:ext cx="4065079" cy="228660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932039" y="2924944"/>
            <a:ext cx="402593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 Конкурсе принимали участие </a:t>
            </a:r>
            <a:r>
              <a:rPr lang="ru-RU" b="1" dirty="0"/>
              <a:t>24 обучающихся</a:t>
            </a:r>
            <a:r>
              <a:rPr lang="ru-RU" dirty="0"/>
              <a:t> учреждений дополнительного образования детей и молодежи, общего среднего образования </a:t>
            </a:r>
            <a:r>
              <a:rPr lang="ru-RU" dirty="0" err="1"/>
              <a:t>г.Гомеля</a:t>
            </a:r>
            <a:r>
              <a:rPr lang="ru-RU" dirty="0"/>
              <a:t> и Гомельской области, проявляющих интерес к индустрии интерактивных технологий и программированию, компьютерным и видеоиграм, владеющих основами знаний современных компьютерных и мультимедиа технологий.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62356"/>
            <a:ext cx="3968440" cy="2232248"/>
          </a:xfrm>
          <a:prstGeom prst="rect">
            <a:avLst/>
          </a:prstGeom>
        </p:spPr>
      </p:pic>
      <p:pic>
        <p:nvPicPr>
          <p:cNvPr id="1026" name="Picture 2" descr="http://naclednik.ru/published/publicdata/U18755NACLEDNIK/attachments/SC/products_pictures/300_enl.jpe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941168"/>
            <a:ext cx="1476164" cy="14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9336" y="2551978"/>
            <a:ext cx="4824536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/>
              <a:t>Активное участие в Конкурсе приняли:</a:t>
            </a:r>
            <a:r>
              <a:rPr lang="ru-RU" dirty="0"/>
              <a:t> Буда-</a:t>
            </a:r>
            <a:r>
              <a:rPr lang="ru-RU" dirty="0" err="1"/>
              <a:t>Кошелевский</a:t>
            </a:r>
            <a:r>
              <a:rPr lang="ru-RU" dirty="0"/>
              <a:t>, </a:t>
            </a:r>
            <a:r>
              <a:rPr lang="ru-RU" dirty="0" err="1"/>
              <a:t>Кормянский</a:t>
            </a:r>
            <a:r>
              <a:rPr lang="ru-RU" dirty="0"/>
              <a:t>, </a:t>
            </a:r>
            <a:r>
              <a:rPr lang="ru-RU" dirty="0" err="1"/>
              <a:t>Добрушский</a:t>
            </a:r>
            <a:r>
              <a:rPr lang="ru-RU" dirty="0"/>
              <a:t>, </a:t>
            </a:r>
            <a:r>
              <a:rPr lang="ru-RU" dirty="0" err="1"/>
              <a:t>Лельчицкий</a:t>
            </a:r>
            <a:r>
              <a:rPr lang="ru-RU" dirty="0"/>
              <a:t>, </a:t>
            </a:r>
            <a:r>
              <a:rPr lang="ru-RU" dirty="0" err="1"/>
              <a:t>Калинковичский</a:t>
            </a:r>
            <a:r>
              <a:rPr lang="ru-RU" dirty="0"/>
              <a:t>, Рогачевский, Светлогорский, учреждения дополнительного образования детей и молодежи, общего среднего образования </a:t>
            </a:r>
            <a:r>
              <a:rPr lang="ru-RU" dirty="0" err="1"/>
              <a:t>г.Гомеля</a:t>
            </a:r>
            <a:r>
              <a:rPr lang="ru-RU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32656"/>
            <a:ext cx="3531976" cy="19222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4" y="4653136"/>
            <a:ext cx="3442148" cy="18677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653136"/>
            <a:ext cx="3531976" cy="18677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4" y="332656"/>
            <a:ext cx="3442148" cy="193620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435441" y="476672"/>
            <a:ext cx="4572000" cy="17543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dirty="0"/>
              <a:t>Ребята защищали представляемые на конкурсе </a:t>
            </a:r>
            <a:r>
              <a:rPr lang="ru-RU" b="1" dirty="0"/>
              <a:t>«ПАТРИОТ.by»</a:t>
            </a:r>
            <a:r>
              <a:rPr lang="ru-RU" dirty="0"/>
              <a:t> компьютерные программные продукты, творческие проекты,  демонстрировали их  работу, объяснили схемы, отвечали на вопросы жюри.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492896"/>
            <a:ext cx="3998724" cy="2249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73" y="3617537"/>
            <a:ext cx="4032448" cy="226825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LLkbNYfJYmMS8cGCr6Zqx"/>
</p:tagLst>
</file>

<file path=ppt/theme/theme1.xml><?xml version="1.0" encoding="utf-8"?>
<a:theme xmlns:a="http://schemas.openxmlformats.org/drawingml/2006/main" name="Обуч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28</Words>
  <Application>Microsoft Office PowerPoint</Application>
  <PresentationFormat>Экран (4:3)</PresentationFormat>
  <Paragraphs>8</Paragraphs>
  <Slides>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Обучение</vt:lpstr>
      <vt:lpstr>Областной конкурс “ПАТРИОТ.BY”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2016-10-20T09:42:22Z</dcterms:created>
  <dcterms:modified xsi:type="dcterms:W3CDTF">2016-10-25T10:03:48Z</dcterms:modified>
</cp:coreProperties>
</file>