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0" r:id="rId26"/>
    <p:sldId id="291" r:id="rId27"/>
    <p:sldId id="292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67" autoAdjust="0"/>
    <p:restoredTop sz="94660"/>
  </p:normalViewPr>
  <p:slideViewPr>
    <p:cSldViewPr>
      <p:cViewPr varScale="1">
        <p:scale>
          <a:sx n="68" d="100"/>
          <a:sy n="68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FD648EC-C2FA-4189-9E3C-C29C3752C584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C2F6497-A6F5-406F-BE8B-1E5BFDF34E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MySQL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500570"/>
            <a:ext cx="7772400" cy="119970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Официальный сайт: </a:t>
            </a:r>
            <a:r>
              <a:rPr lang="en-US" sz="1800" dirty="0" smtClean="0"/>
              <a:t>mysql.com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876949" cy="427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700735" cy="430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653110" cy="405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662635" cy="42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795986" cy="41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734073" cy="410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14488"/>
            <a:ext cx="564834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667397" cy="419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5581672" cy="405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5791223" cy="419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14400" y="2571744"/>
            <a:ext cx="8229600" cy="4525963"/>
          </a:xfrm>
        </p:spPr>
        <p:txBody>
          <a:bodyPr/>
          <a:lstStyle/>
          <a:p>
            <a:r>
              <a:rPr lang="en-US" dirty="0" err="1" smtClean="0"/>
              <a:t>MySQL</a:t>
            </a:r>
            <a:r>
              <a:rPr lang="en-US" dirty="0" smtClean="0"/>
              <a:t> Community Server;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MySQL</a:t>
            </a:r>
            <a:r>
              <a:rPr lang="en-US" dirty="0" smtClean="0"/>
              <a:t> Workbench;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Компоненты </a:t>
            </a:r>
            <a:r>
              <a:rPr lang="en-US" dirty="0" err="1" smtClean="0"/>
              <a:t>MySQL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5729310" cy="419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648347" cy="409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643585" cy="411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648347" cy="41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5767410" cy="415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25963"/>
          </a:xfrm>
        </p:spPr>
        <p:txBody>
          <a:bodyPr>
            <a:normAutofit/>
          </a:bodyPr>
          <a:lstStyle/>
          <a:p>
            <a:r>
              <a:rPr lang="ru-RU" sz="1700" b="1" dirty="0" smtClean="0"/>
              <a:t>TINYINT</a:t>
            </a:r>
            <a:r>
              <a:rPr lang="ru-RU" sz="1700" dirty="0" smtClean="0"/>
              <a:t> - Целое. Занимает 1 байт. Хранит значения от </a:t>
            </a:r>
            <a:r>
              <a:rPr lang="ru-RU" sz="1700" b="1" dirty="0" smtClean="0"/>
              <a:t>-128</a:t>
            </a:r>
            <a:r>
              <a:rPr lang="ru-RU" sz="1700" dirty="0" smtClean="0"/>
              <a:t> до </a:t>
            </a:r>
            <a:r>
              <a:rPr lang="ru-RU" sz="1700" b="1" dirty="0" smtClean="0"/>
              <a:t>127</a:t>
            </a:r>
            <a:r>
              <a:rPr lang="ru-RU" sz="1700" dirty="0" smtClean="0"/>
              <a:t>.</a:t>
            </a:r>
          </a:p>
          <a:p>
            <a:pPr>
              <a:buNone/>
            </a:pPr>
            <a:r>
              <a:rPr lang="en-US" sz="1700" dirty="0" smtClean="0"/>
              <a:t> </a:t>
            </a:r>
            <a:r>
              <a:rPr lang="en-US" sz="1700" dirty="0" smtClean="0"/>
              <a:t>   </a:t>
            </a:r>
            <a:r>
              <a:rPr lang="ru-RU" sz="1700" dirty="0" smtClean="0"/>
              <a:t>Если</a:t>
            </a:r>
            <a:r>
              <a:rPr lang="ru-RU" sz="1700" dirty="0" smtClean="0"/>
              <a:t> </a:t>
            </a:r>
            <a:r>
              <a:rPr lang="ru-RU" sz="1700" b="1" dirty="0" smtClean="0"/>
              <a:t>UNSIGNED </a:t>
            </a:r>
            <a:r>
              <a:rPr lang="ru-RU" sz="1700" dirty="0" smtClean="0"/>
              <a:t>- от </a:t>
            </a:r>
            <a:r>
              <a:rPr lang="ru-RU" sz="1700" b="1" dirty="0" smtClean="0"/>
              <a:t>0</a:t>
            </a:r>
            <a:r>
              <a:rPr lang="ru-RU" sz="1700" dirty="0" smtClean="0"/>
              <a:t> до </a:t>
            </a:r>
            <a:r>
              <a:rPr lang="ru-RU" sz="1700" b="1" dirty="0" smtClean="0"/>
              <a:t>255</a:t>
            </a:r>
            <a:endParaRPr lang="ru-RU" sz="1700" dirty="0" smtClean="0"/>
          </a:p>
          <a:p>
            <a:r>
              <a:rPr lang="ru-RU" sz="1700" b="1" dirty="0" smtClean="0"/>
              <a:t>SMALLINT</a:t>
            </a:r>
            <a:r>
              <a:rPr lang="ru-RU" sz="1700" dirty="0" smtClean="0"/>
              <a:t> - Целое. Занимает 2 байта. Хранит значения от </a:t>
            </a:r>
            <a:r>
              <a:rPr lang="ru-RU" sz="1700" b="1" dirty="0" smtClean="0"/>
              <a:t>-32 768</a:t>
            </a:r>
            <a:r>
              <a:rPr lang="ru-RU" sz="1700" dirty="0" smtClean="0"/>
              <a:t> до </a:t>
            </a:r>
            <a:r>
              <a:rPr lang="ru-RU" sz="1700" b="1" dirty="0" smtClean="0"/>
              <a:t>32 767</a:t>
            </a:r>
            <a:r>
              <a:rPr lang="ru-RU" sz="1700" dirty="0" smtClean="0"/>
              <a:t>.</a:t>
            </a:r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Если</a:t>
            </a:r>
            <a:r>
              <a:rPr lang="ru-RU" sz="1700" dirty="0" smtClean="0"/>
              <a:t> </a:t>
            </a:r>
            <a:r>
              <a:rPr lang="ru-RU" sz="1700" b="1" dirty="0" smtClean="0"/>
              <a:t>UNSIGNED </a:t>
            </a:r>
            <a:r>
              <a:rPr lang="ru-RU" sz="1700" dirty="0" smtClean="0"/>
              <a:t>- от </a:t>
            </a:r>
            <a:r>
              <a:rPr lang="ru-RU" sz="1700" b="1" dirty="0" smtClean="0"/>
              <a:t>0</a:t>
            </a:r>
            <a:r>
              <a:rPr lang="ru-RU" sz="1700" dirty="0" smtClean="0"/>
              <a:t> до </a:t>
            </a:r>
            <a:r>
              <a:rPr lang="ru-RU" sz="1700" b="1" dirty="0" smtClean="0"/>
              <a:t>65535</a:t>
            </a:r>
            <a:endParaRPr lang="ru-RU" sz="1700" dirty="0" smtClean="0"/>
          </a:p>
          <a:p>
            <a:r>
              <a:rPr lang="ru-RU" sz="1700" b="1" dirty="0" smtClean="0"/>
              <a:t>MEDIUMINT</a:t>
            </a:r>
            <a:r>
              <a:rPr lang="ru-RU" sz="1700" dirty="0" smtClean="0"/>
              <a:t> - Целое. Занимает 3 байта. Хранит значения от </a:t>
            </a:r>
            <a:r>
              <a:rPr lang="ru-RU" sz="1700" b="1" dirty="0" smtClean="0"/>
              <a:t>-8 388 608</a:t>
            </a:r>
            <a:r>
              <a:rPr lang="ru-RU" sz="1700" dirty="0" smtClean="0"/>
              <a:t> до </a:t>
            </a:r>
            <a:r>
              <a:rPr lang="ru-RU" sz="1700" b="1" dirty="0" smtClean="0"/>
              <a:t>8 388 607</a:t>
            </a:r>
            <a:r>
              <a:rPr lang="ru-RU" sz="1700" dirty="0" smtClean="0"/>
              <a:t>.</a:t>
            </a:r>
          </a:p>
          <a:p>
            <a:pPr>
              <a:buNone/>
            </a:pPr>
            <a:r>
              <a:rPr lang="en-US" sz="1700" dirty="0" smtClean="0"/>
              <a:t> </a:t>
            </a:r>
            <a:r>
              <a:rPr lang="en-US" sz="1700" dirty="0" smtClean="0"/>
              <a:t>   </a:t>
            </a:r>
            <a:r>
              <a:rPr lang="ru-RU" sz="1700" dirty="0" smtClean="0"/>
              <a:t>Если</a:t>
            </a:r>
            <a:r>
              <a:rPr lang="ru-RU" sz="1700" dirty="0" smtClean="0"/>
              <a:t> </a:t>
            </a:r>
            <a:r>
              <a:rPr lang="ru-RU" sz="1700" b="1" dirty="0" smtClean="0"/>
              <a:t>UNSIGNED </a:t>
            </a:r>
            <a:r>
              <a:rPr lang="ru-RU" sz="1700" dirty="0" smtClean="0"/>
              <a:t>- от </a:t>
            </a:r>
            <a:r>
              <a:rPr lang="ru-RU" sz="1700" b="1" dirty="0" smtClean="0"/>
              <a:t>0</a:t>
            </a:r>
            <a:r>
              <a:rPr lang="ru-RU" sz="1700" dirty="0" smtClean="0"/>
              <a:t> до </a:t>
            </a:r>
            <a:r>
              <a:rPr lang="ru-RU" sz="1700" b="1" dirty="0" smtClean="0"/>
              <a:t>16 777 215</a:t>
            </a:r>
            <a:endParaRPr lang="ru-RU" sz="1700" dirty="0" smtClean="0"/>
          </a:p>
          <a:p>
            <a:r>
              <a:rPr lang="ru-RU" sz="1700" b="1" dirty="0" smtClean="0"/>
              <a:t>INT</a:t>
            </a:r>
            <a:r>
              <a:rPr lang="ru-RU" sz="1700" dirty="0" smtClean="0"/>
              <a:t> - Целое. Занимает 4 байта. Хранит значения от </a:t>
            </a:r>
            <a:r>
              <a:rPr lang="ru-RU" sz="1700" b="1" dirty="0" smtClean="0"/>
              <a:t>-2 147 483 648</a:t>
            </a:r>
            <a:r>
              <a:rPr lang="ru-RU" sz="1700" dirty="0" smtClean="0"/>
              <a:t> до </a:t>
            </a:r>
            <a:r>
              <a:rPr lang="ru-RU" sz="1700" b="1" dirty="0" smtClean="0"/>
              <a:t>2 147 483 647</a:t>
            </a:r>
            <a:r>
              <a:rPr lang="ru-RU" sz="1700" dirty="0" smtClean="0"/>
              <a:t>.</a:t>
            </a:r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Если</a:t>
            </a:r>
            <a:r>
              <a:rPr lang="ru-RU" sz="1700" dirty="0" smtClean="0"/>
              <a:t> </a:t>
            </a:r>
            <a:r>
              <a:rPr lang="ru-RU" sz="1700" b="1" dirty="0" smtClean="0"/>
              <a:t>UNSIGNED </a:t>
            </a:r>
            <a:r>
              <a:rPr lang="ru-RU" sz="1700" dirty="0" smtClean="0"/>
              <a:t>- от </a:t>
            </a:r>
            <a:r>
              <a:rPr lang="ru-RU" sz="1700" b="1" dirty="0" smtClean="0"/>
              <a:t>0</a:t>
            </a:r>
            <a:r>
              <a:rPr lang="ru-RU" sz="1700" dirty="0" smtClean="0"/>
              <a:t> до </a:t>
            </a:r>
            <a:r>
              <a:rPr lang="ru-RU" sz="1700" b="1" dirty="0" smtClean="0"/>
              <a:t>4 294 967 295</a:t>
            </a:r>
            <a:endParaRPr lang="ru-RU" sz="17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Числовые типы данных </a:t>
            </a:r>
            <a:r>
              <a:rPr lang="en-US" dirty="0" err="1" smtClean="0"/>
              <a:t>MySQL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25963"/>
          </a:xfrm>
        </p:spPr>
        <p:txBody>
          <a:bodyPr>
            <a:normAutofit/>
          </a:bodyPr>
          <a:lstStyle/>
          <a:p>
            <a:r>
              <a:rPr lang="ru-RU" sz="1700" b="1" dirty="0" smtClean="0"/>
              <a:t>CHAR</a:t>
            </a:r>
            <a:r>
              <a:rPr lang="ru-RU" sz="1700" dirty="0" smtClean="0"/>
              <a:t> - Хранит длину строки до </a:t>
            </a:r>
            <a:r>
              <a:rPr lang="ru-RU" sz="1700" b="1" dirty="0" smtClean="0"/>
              <a:t>255</a:t>
            </a:r>
            <a:r>
              <a:rPr lang="ru-RU" sz="1700" dirty="0" smtClean="0"/>
              <a:t> символов. 1 символ - 1 байт.</a:t>
            </a:r>
          </a:p>
          <a:p>
            <a:r>
              <a:rPr lang="ru-RU" sz="1700" b="1" dirty="0" smtClean="0"/>
              <a:t>VARCHAR</a:t>
            </a:r>
            <a:r>
              <a:rPr lang="ru-RU" sz="1700" dirty="0" smtClean="0"/>
              <a:t> - Хранит длину строки до </a:t>
            </a:r>
            <a:r>
              <a:rPr lang="ru-RU" sz="1700" b="1" dirty="0" smtClean="0"/>
              <a:t>255</a:t>
            </a:r>
            <a:r>
              <a:rPr lang="ru-RU" sz="1700" dirty="0" smtClean="0"/>
              <a:t> символов. (1 символ - 1 байт) + 1 байт.</a:t>
            </a:r>
          </a:p>
          <a:p>
            <a:r>
              <a:rPr lang="ru-RU" sz="1700" b="1" dirty="0" smtClean="0"/>
              <a:t>TEXT</a:t>
            </a:r>
            <a:r>
              <a:rPr lang="ru-RU" sz="1700" dirty="0" smtClean="0"/>
              <a:t> - Хранит длину строки до </a:t>
            </a:r>
            <a:r>
              <a:rPr lang="ru-RU" sz="1700" b="1" dirty="0" smtClean="0"/>
              <a:t>65 535</a:t>
            </a:r>
            <a:r>
              <a:rPr lang="ru-RU" sz="1700" dirty="0" smtClean="0"/>
              <a:t> символов. (1 символ - 1 байт) + 2 байта.</a:t>
            </a:r>
          </a:p>
          <a:p>
            <a:r>
              <a:rPr lang="ru-RU" sz="1700" b="1" dirty="0" smtClean="0"/>
              <a:t>MEDIUMTEXT</a:t>
            </a:r>
            <a:r>
              <a:rPr lang="ru-RU" sz="1700" dirty="0" smtClean="0"/>
              <a:t> - Хранит длину строки до </a:t>
            </a:r>
            <a:r>
              <a:rPr lang="ru-RU" sz="1700" b="1" dirty="0" smtClean="0"/>
              <a:t>16 777 215</a:t>
            </a:r>
            <a:r>
              <a:rPr lang="ru-RU" sz="1700" dirty="0" smtClean="0"/>
              <a:t> символов. (1 символ - 1 байт) + 3 байта.</a:t>
            </a:r>
          </a:p>
          <a:p>
            <a:r>
              <a:rPr lang="ru-RU" sz="1700" b="1" dirty="0" smtClean="0"/>
              <a:t>LONGTEXT</a:t>
            </a:r>
            <a:r>
              <a:rPr lang="ru-RU" sz="1700" dirty="0" smtClean="0"/>
              <a:t> - Хранит длину строки до </a:t>
            </a:r>
            <a:r>
              <a:rPr lang="ru-RU" sz="1700" b="1" dirty="0" smtClean="0"/>
              <a:t>4 294 967 295</a:t>
            </a:r>
            <a:r>
              <a:rPr lang="ru-RU" sz="1700" dirty="0" smtClean="0"/>
              <a:t> символов. (1 символ - 1 байт) + 4 байта.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Символьные типы данных </a:t>
            </a:r>
            <a:r>
              <a:rPr lang="en-US" dirty="0" err="1" smtClean="0"/>
              <a:t>MySQL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</p:spPr>
        <p:txBody>
          <a:bodyPr>
            <a:normAutofit/>
          </a:bodyPr>
          <a:lstStyle/>
          <a:p>
            <a:r>
              <a:rPr lang="ru-RU" sz="1700" b="1" dirty="0" smtClean="0"/>
              <a:t>DATETIME</a:t>
            </a:r>
            <a:r>
              <a:rPr lang="ru-RU" sz="1700" dirty="0" smtClean="0"/>
              <a:t> - Хранит дату и время (через пробел) в формате: </a:t>
            </a:r>
            <a:r>
              <a:rPr lang="ru-RU" sz="1700" b="1" dirty="0" smtClean="0"/>
              <a:t>ГГГГ-ММ-ДД ЧЧ:ММ:СС</a:t>
            </a:r>
            <a:endParaRPr lang="ru-RU" sz="1700" dirty="0" smtClean="0"/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Например</a:t>
            </a:r>
            <a:r>
              <a:rPr lang="ru-RU" sz="1700" dirty="0" smtClean="0"/>
              <a:t>: 2011-05-25 01:35:12</a:t>
            </a:r>
          </a:p>
          <a:p>
            <a:r>
              <a:rPr lang="ru-RU" sz="1700" b="1" dirty="0" smtClean="0"/>
              <a:t>YEAR</a:t>
            </a:r>
            <a:r>
              <a:rPr lang="ru-RU" sz="1700" dirty="0" smtClean="0"/>
              <a:t> - Хранит год в формате: </a:t>
            </a:r>
            <a:r>
              <a:rPr lang="ru-RU" sz="1700" b="1" dirty="0" smtClean="0"/>
              <a:t>ГГГГ</a:t>
            </a:r>
            <a:endParaRPr lang="ru-RU" sz="1700" dirty="0" smtClean="0"/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Например</a:t>
            </a:r>
            <a:r>
              <a:rPr lang="ru-RU" sz="1700" dirty="0" smtClean="0"/>
              <a:t>: 2011</a:t>
            </a:r>
          </a:p>
          <a:p>
            <a:r>
              <a:rPr lang="ru-RU" sz="1700" b="1" dirty="0" smtClean="0"/>
              <a:t>DATE</a:t>
            </a:r>
            <a:r>
              <a:rPr lang="ru-RU" sz="1700" dirty="0" smtClean="0"/>
              <a:t> - Хранит дату в формате: </a:t>
            </a:r>
            <a:r>
              <a:rPr lang="ru-RU" sz="1700" b="1" dirty="0" smtClean="0"/>
              <a:t>ГГГГ-ММ-ДД</a:t>
            </a:r>
            <a:endParaRPr lang="ru-RU" sz="1700" dirty="0" smtClean="0"/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Например</a:t>
            </a:r>
            <a:r>
              <a:rPr lang="ru-RU" sz="1700" dirty="0" smtClean="0"/>
              <a:t>: 2011-05-25</a:t>
            </a:r>
          </a:p>
          <a:p>
            <a:r>
              <a:rPr lang="ru-RU" sz="1700" b="1" dirty="0" smtClean="0"/>
              <a:t>TIME</a:t>
            </a:r>
            <a:r>
              <a:rPr lang="ru-RU" sz="1700" dirty="0" smtClean="0"/>
              <a:t> - Как уже не сложно догадаться время в формате: </a:t>
            </a:r>
            <a:r>
              <a:rPr lang="ru-RU" sz="1700" b="1" dirty="0" smtClean="0"/>
              <a:t>ЧЧ:ММ:СС</a:t>
            </a:r>
            <a:endParaRPr lang="ru-RU" sz="1700" dirty="0" smtClean="0"/>
          </a:p>
          <a:p>
            <a:pPr>
              <a:buNone/>
            </a:pPr>
            <a:r>
              <a:rPr lang="en-US" sz="1700" dirty="0" smtClean="0"/>
              <a:t>    </a:t>
            </a:r>
            <a:r>
              <a:rPr lang="ru-RU" sz="1700" dirty="0" smtClean="0"/>
              <a:t>Например</a:t>
            </a:r>
            <a:r>
              <a:rPr lang="ru-RU" sz="1700" dirty="0" smtClean="0"/>
              <a:t>: 01:35:12</a:t>
            </a:r>
          </a:p>
          <a:p>
            <a:r>
              <a:rPr lang="ru-RU" sz="1700" b="1" dirty="0" smtClean="0"/>
              <a:t>TIMESTAMP</a:t>
            </a:r>
            <a:r>
              <a:rPr lang="ru-RU" sz="1700" dirty="0" smtClean="0"/>
              <a:t> - Хранит количество секунд, прошедших с 1 января 1970 года (начало "Эры UNIX-систем") до текущей точки времени.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Типы данных дата и время </a:t>
            </a:r>
            <a:r>
              <a:rPr lang="en-US" dirty="0" err="1" smtClean="0"/>
              <a:t>MySQL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Доступ к серверу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7119965" cy="359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Просмотр всех баз данных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3116"/>
            <a:ext cx="6977089" cy="35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857899" cy="416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Создание базы данных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57364"/>
            <a:ext cx="7196165" cy="351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Создание и просмотр структуры таблицы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00306"/>
            <a:ext cx="6791351" cy="250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Создание и просмотр структуры таблицы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00306"/>
            <a:ext cx="7115202" cy="255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Заполнение таблицы и просмотр записей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00240"/>
            <a:ext cx="6991376" cy="352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Заполнение таблицы и просмотр записей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00240"/>
            <a:ext cx="7148540" cy="35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Подключение к БД в </a:t>
            </a:r>
            <a:r>
              <a:rPr lang="en-US" dirty="0" err="1" smtClean="0"/>
              <a:t>MySQL</a:t>
            </a:r>
            <a:r>
              <a:rPr lang="en-US" dirty="0" smtClean="0"/>
              <a:t> Workbench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1088" y="1481138"/>
            <a:ext cx="428182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Подключение к БД в </a:t>
            </a:r>
            <a:r>
              <a:rPr lang="en-US" dirty="0" err="1" smtClean="0"/>
              <a:t>MySQL</a:t>
            </a:r>
            <a:r>
              <a:rPr lang="en-US" dirty="0" smtClean="0"/>
              <a:t> Workbench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357430"/>
            <a:ext cx="5095896" cy="2661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Среда управления базами данных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8329642" cy="361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857899" cy="423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43050"/>
            <a:ext cx="5700735" cy="423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5924574" cy="429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43050"/>
            <a:ext cx="5781698" cy="428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629297" cy="415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Установка </a:t>
            </a:r>
            <a:r>
              <a:rPr lang="en-US" dirty="0" err="1" smtClean="0"/>
              <a:t>MySQL</a:t>
            </a:r>
            <a:r>
              <a:rPr lang="en-US" dirty="0" smtClean="0"/>
              <a:t> Server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85926"/>
            <a:ext cx="5819798" cy="420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</TotalTime>
  <Words>143</Words>
  <Application>Microsoft Office PowerPoint</Application>
  <PresentationFormat>Экран (4:3)</PresentationFormat>
  <Paragraphs>63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Открытая</vt:lpstr>
      <vt:lpstr>MySQL</vt:lpstr>
      <vt:lpstr>Компоненты MySQL</vt:lpstr>
      <vt:lpstr>Установка MySQL Server</vt:lpstr>
      <vt:lpstr>Установка MySQL Server</vt:lpstr>
      <vt:lpstr>Установка MySQL Server</vt:lpstr>
      <vt:lpstr>Установка MySQL Server</vt:lpstr>
      <vt:lpstr>Установка MySQL Server</vt:lpstr>
      <vt:lpstr>Установка MySQL Server</vt:lpstr>
      <vt:lpstr>Установка MySQL Server</vt:lpstr>
      <vt:lpstr>Установка MySQL Server</vt:lpstr>
      <vt:lpstr>Установка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Настройка MySQL Server</vt:lpstr>
      <vt:lpstr>Числовые типы данных MySQL</vt:lpstr>
      <vt:lpstr>Символьные типы данных MySQL</vt:lpstr>
      <vt:lpstr>Типы данных дата и время MySQL</vt:lpstr>
      <vt:lpstr>Доступ к серверу</vt:lpstr>
      <vt:lpstr>Просмотр всех баз данных</vt:lpstr>
      <vt:lpstr>Создание базы данных</vt:lpstr>
      <vt:lpstr>Создание и просмотр структуры таблицы</vt:lpstr>
      <vt:lpstr>Создание и просмотр структуры таблицы</vt:lpstr>
      <vt:lpstr>Заполнение таблицы и просмотр записей</vt:lpstr>
      <vt:lpstr>Заполнение таблицы и просмотр записей</vt:lpstr>
      <vt:lpstr>Подключение к БД в MySQL Workbench</vt:lpstr>
      <vt:lpstr>Подключение к БД в MySQL Workbench</vt:lpstr>
      <vt:lpstr>Среда управления базами данных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MySQL</dc:title>
  <dc:creator>Михаил Гатилов</dc:creator>
  <cp:lastModifiedBy>Михаил Гатилов</cp:lastModifiedBy>
  <cp:revision>7</cp:revision>
  <dcterms:created xsi:type="dcterms:W3CDTF">2014-03-31T07:27:00Z</dcterms:created>
  <dcterms:modified xsi:type="dcterms:W3CDTF">2014-03-31T08:33:33Z</dcterms:modified>
</cp:coreProperties>
</file>